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702" r:id="rId5"/>
    <p:sldMasterId id="2147483708" r:id="rId6"/>
    <p:sldMasterId id="2147483714" r:id="rId7"/>
    <p:sldMasterId id="2147483720" r:id="rId8"/>
    <p:sldMasterId id="2147483726" r:id="rId9"/>
    <p:sldMasterId id="2147483732" r:id="rId10"/>
    <p:sldMasterId id="2147483738" r:id="rId11"/>
    <p:sldMasterId id="2147483750" r:id="rId12"/>
    <p:sldMasterId id="2147483768" r:id="rId13"/>
  </p:sldMasterIdLst>
  <p:notesMasterIdLst>
    <p:notesMasterId r:id="rId40"/>
  </p:notesMasterIdLst>
  <p:sldIdLst>
    <p:sldId id="290" r:id="rId14"/>
    <p:sldId id="257" r:id="rId15"/>
    <p:sldId id="291" r:id="rId16"/>
    <p:sldId id="292" r:id="rId17"/>
    <p:sldId id="259" r:id="rId18"/>
    <p:sldId id="293" r:id="rId19"/>
    <p:sldId id="294" r:id="rId20"/>
    <p:sldId id="295" r:id="rId21"/>
    <p:sldId id="275" r:id="rId22"/>
    <p:sldId id="278" r:id="rId23"/>
    <p:sldId id="276" r:id="rId24"/>
    <p:sldId id="279" r:id="rId25"/>
    <p:sldId id="296" r:id="rId26"/>
    <p:sldId id="281" r:id="rId27"/>
    <p:sldId id="305" r:id="rId28"/>
    <p:sldId id="297" r:id="rId29"/>
    <p:sldId id="285" r:id="rId30"/>
    <p:sldId id="284" r:id="rId31"/>
    <p:sldId id="298" r:id="rId32"/>
    <p:sldId id="300" r:id="rId33"/>
    <p:sldId id="302" r:id="rId34"/>
    <p:sldId id="301" r:id="rId35"/>
    <p:sldId id="268" r:id="rId36"/>
    <p:sldId id="271" r:id="rId37"/>
    <p:sldId id="288" r:id="rId38"/>
    <p:sldId id="307" r:id="rId39"/>
  </p:sldIdLst>
  <p:sldSz cx="10693400" cy="7575550"/>
  <p:notesSz cx="10693400" cy="7575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62" autoAdjust="0"/>
  </p:normalViewPr>
  <p:slideViewPr>
    <p:cSldViewPr>
      <p:cViewPr>
        <p:scale>
          <a:sx n="65" d="100"/>
          <a:sy n="65" d="100"/>
        </p:scale>
        <p:origin x="-1224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75F66-5CBF-4FE2-8D3A-90DC1C23D85E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0025" cy="284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8863"/>
            <a:ext cx="8553450" cy="3408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961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961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ABF2-FF91-4562-B4AD-1CDD54A8E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32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FABF2-FF91-4562-B4AD-1CDD54A8E8D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43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9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9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7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2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9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95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71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13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2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03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20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96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07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80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95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06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921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34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5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71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3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30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21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34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727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36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71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26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918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727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36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71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265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918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680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24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1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93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40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413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24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63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54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50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811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47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3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45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95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60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8420"/>
            <a:ext cx="9094788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351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58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915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272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48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2370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54784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627924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4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9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7"/>
                </a:lnTo>
                <a:lnTo>
                  <a:pt x="32169" y="81040"/>
                </a:lnTo>
                <a:lnTo>
                  <a:pt x="59242" y="105562"/>
                </a:lnTo>
                <a:lnTo>
                  <a:pt x="66622" y="98122"/>
                </a:lnTo>
                <a:lnTo>
                  <a:pt x="57873" y="89777"/>
                </a:lnTo>
                <a:lnTo>
                  <a:pt x="52273" y="84812"/>
                </a:lnTo>
                <a:lnTo>
                  <a:pt x="43319" y="76976"/>
                </a:lnTo>
                <a:lnTo>
                  <a:pt x="42913" y="74779"/>
                </a:lnTo>
                <a:lnTo>
                  <a:pt x="45537" y="72658"/>
                </a:lnTo>
                <a:lnTo>
                  <a:pt x="36652" y="72658"/>
                </a:lnTo>
                <a:lnTo>
                  <a:pt x="34112" y="68187"/>
                </a:lnTo>
                <a:lnTo>
                  <a:pt x="27254" y="62917"/>
                </a:lnTo>
                <a:lnTo>
                  <a:pt x="26301" y="60275"/>
                </a:lnTo>
                <a:lnTo>
                  <a:pt x="32784" y="53608"/>
                </a:lnTo>
                <a:lnTo>
                  <a:pt x="20434" y="53608"/>
                </a:lnTo>
                <a:lnTo>
                  <a:pt x="14147" y="50153"/>
                </a:lnTo>
                <a:lnTo>
                  <a:pt x="15646" y="47296"/>
                </a:lnTo>
                <a:lnTo>
                  <a:pt x="17106" y="40463"/>
                </a:lnTo>
                <a:lnTo>
                  <a:pt x="21717" y="38698"/>
                </a:lnTo>
                <a:lnTo>
                  <a:pt x="27101" y="32411"/>
                </a:lnTo>
                <a:lnTo>
                  <a:pt x="29870" y="29478"/>
                </a:lnTo>
                <a:lnTo>
                  <a:pt x="33604" y="25350"/>
                </a:lnTo>
                <a:lnTo>
                  <a:pt x="39216" y="18244"/>
                </a:lnTo>
                <a:lnTo>
                  <a:pt x="46020" y="11704"/>
                </a:lnTo>
                <a:lnTo>
                  <a:pt x="49832" y="8296"/>
                </a:lnTo>
                <a:lnTo>
                  <a:pt x="43691" y="2106"/>
                </a:lnTo>
                <a:lnTo>
                  <a:pt x="41654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8"/>
                </a:lnTo>
                <a:lnTo>
                  <a:pt x="36652" y="72658"/>
                </a:lnTo>
                <a:lnTo>
                  <a:pt x="45537" y="72658"/>
                </a:lnTo>
                <a:lnTo>
                  <a:pt x="51384" y="67933"/>
                </a:lnTo>
                <a:lnTo>
                  <a:pt x="56400" y="64352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8"/>
                </a:lnTo>
                <a:lnTo>
                  <a:pt x="21526" y="50890"/>
                </a:lnTo>
                <a:lnTo>
                  <a:pt x="20434" y="53608"/>
                </a:lnTo>
                <a:lnTo>
                  <a:pt x="32784" y="53608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60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560495" y="3156533"/>
            <a:ext cx="3572916" cy="3572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6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2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1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8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661" y="529894"/>
            <a:ext cx="7218426" cy="34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91" y="1282191"/>
            <a:ext cx="8721166" cy="291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9FE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8.png"/><Relationship Id="rId7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8.png"/><Relationship Id="rId7" Type="http://schemas.openxmlformats.org/officeDocument/2006/relationships/image" Target="../media/image4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5" Type="http://schemas.openxmlformats.org/officeDocument/2006/relationships/image" Target="../media/image52.png"/><Relationship Id="rId4" Type="http://schemas.openxmlformats.org/officeDocument/2006/relationships/hyperlink" Target="http://www.instagram.com/skm_r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hyperlink" Target="http://www.instagram.com/skm_ru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2.png"/><Relationship Id="rId4" Type="http://schemas.openxmlformats.org/officeDocument/2006/relationships/hyperlink" Target="http://www.instagram.com/skm_r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5.jpeg"/><Relationship Id="rId5" Type="http://schemas.openxmlformats.org/officeDocument/2006/relationships/image" Target="../media/image52.png"/><Relationship Id="rId4" Type="http://schemas.openxmlformats.org/officeDocument/2006/relationships/hyperlink" Target="http://www.instagram.com/skm_r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2.png"/><Relationship Id="rId4" Type="http://schemas.openxmlformats.org/officeDocument/2006/relationships/hyperlink" Target="http://www.instagram.com/skm_ru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6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325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1432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7466" y="373763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7" y="0"/>
                </a:moveTo>
                <a:lnTo>
                  <a:pt x="4686" y="40714"/>
                </a:lnTo>
                <a:lnTo>
                  <a:pt x="2463" y="43927"/>
                </a:lnTo>
                <a:lnTo>
                  <a:pt x="0" y="51446"/>
                </a:lnTo>
                <a:lnTo>
                  <a:pt x="546" y="53871"/>
                </a:lnTo>
                <a:lnTo>
                  <a:pt x="3721" y="55992"/>
                </a:lnTo>
                <a:lnTo>
                  <a:pt x="11316" y="61695"/>
                </a:lnTo>
                <a:lnTo>
                  <a:pt x="18402" y="67981"/>
                </a:lnTo>
                <a:lnTo>
                  <a:pt x="25259" y="74534"/>
                </a:lnTo>
                <a:lnTo>
                  <a:pt x="32169" y="81037"/>
                </a:lnTo>
                <a:lnTo>
                  <a:pt x="59242" y="105559"/>
                </a:lnTo>
                <a:lnTo>
                  <a:pt x="66622" y="98120"/>
                </a:lnTo>
                <a:lnTo>
                  <a:pt x="57873" y="89774"/>
                </a:lnTo>
                <a:lnTo>
                  <a:pt x="52273" y="84808"/>
                </a:lnTo>
                <a:lnTo>
                  <a:pt x="43319" y="76985"/>
                </a:lnTo>
                <a:lnTo>
                  <a:pt x="42913" y="74775"/>
                </a:lnTo>
                <a:lnTo>
                  <a:pt x="45537" y="72655"/>
                </a:lnTo>
                <a:lnTo>
                  <a:pt x="36652" y="72655"/>
                </a:lnTo>
                <a:lnTo>
                  <a:pt x="34112" y="68197"/>
                </a:lnTo>
                <a:lnTo>
                  <a:pt x="27254" y="62926"/>
                </a:lnTo>
                <a:lnTo>
                  <a:pt x="26301" y="60272"/>
                </a:lnTo>
                <a:lnTo>
                  <a:pt x="32784" y="53605"/>
                </a:lnTo>
                <a:lnTo>
                  <a:pt x="20434" y="53605"/>
                </a:lnTo>
                <a:lnTo>
                  <a:pt x="14147" y="50150"/>
                </a:lnTo>
                <a:lnTo>
                  <a:pt x="15646" y="47293"/>
                </a:lnTo>
                <a:lnTo>
                  <a:pt x="17106" y="40460"/>
                </a:lnTo>
                <a:lnTo>
                  <a:pt x="21717" y="38695"/>
                </a:lnTo>
                <a:lnTo>
                  <a:pt x="27114" y="32408"/>
                </a:lnTo>
                <a:lnTo>
                  <a:pt x="29870" y="29475"/>
                </a:lnTo>
                <a:lnTo>
                  <a:pt x="33604" y="25347"/>
                </a:lnTo>
                <a:lnTo>
                  <a:pt x="39216" y="18241"/>
                </a:lnTo>
                <a:lnTo>
                  <a:pt x="46020" y="11701"/>
                </a:lnTo>
                <a:lnTo>
                  <a:pt x="49832" y="8293"/>
                </a:lnTo>
                <a:lnTo>
                  <a:pt x="43691" y="2102"/>
                </a:lnTo>
                <a:lnTo>
                  <a:pt x="41657" y="0"/>
                </a:lnTo>
                <a:close/>
              </a:path>
              <a:path w="66675" h="106045">
                <a:moveTo>
                  <a:pt x="57975" y="52728"/>
                </a:moveTo>
                <a:lnTo>
                  <a:pt x="56007" y="53922"/>
                </a:lnTo>
                <a:lnTo>
                  <a:pt x="50215" y="59116"/>
                </a:lnTo>
                <a:lnTo>
                  <a:pt x="45504" y="62964"/>
                </a:lnTo>
                <a:lnTo>
                  <a:pt x="36652" y="72655"/>
                </a:lnTo>
                <a:lnTo>
                  <a:pt x="45537" y="72655"/>
                </a:lnTo>
                <a:lnTo>
                  <a:pt x="51384" y="67930"/>
                </a:lnTo>
                <a:lnTo>
                  <a:pt x="56400" y="64349"/>
                </a:lnTo>
                <a:lnTo>
                  <a:pt x="59575" y="56919"/>
                </a:lnTo>
                <a:lnTo>
                  <a:pt x="60972" y="55065"/>
                </a:lnTo>
                <a:lnTo>
                  <a:pt x="57975" y="52728"/>
                </a:lnTo>
                <a:close/>
              </a:path>
              <a:path w="66675" h="106045">
                <a:moveTo>
                  <a:pt x="40081" y="33907"/>
                </a:moveTo>
                <a:lnTo>
                  <a:pt x="38011" y="35596"/>
                </a:lnTo>
                <a:lnTo>
                  <a:pt x="31203" y="40536"/>
                </a:lnTo>
                <a:lnTo>
                  <a:pt x="27165" y="45045"/>
                </a:lnTo>
                <a:lnTo>
                  <a:pt x="21526" y="50887"/>
                </a:lnTo>
                <a:lnTo>
                  <a:pt x="20434" y="53605"/>
                </a:lnTo>
                <a:lnTo>
                  <a:pt x="32784" y="53605"/>
                </a:lnTo>
                <a:lnTo>
                  <a:pt x="34328" y="52017"/>
                </a:lnTo>
                <a:lnTo>
                  <a:pt x="38442" y="47178"/>
                </a:lnTo>
                <a:lnTo>
                  <a:pt x="42646" y="39863"/>
                </a:lnTo>
                <a:lnTo>
                  <a:pt x="43878" y="37869"/>
                </a:lnTo>
                <a:lnTo>
                  <a:pt x="40081" y="3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1723" y="2846044"/>
            <a:ext cx="1544231" cy="194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7467" y="2846044"/>
            <a:ext cx="1544256" cy="1941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6086" y="3745776"/>
            <a:ext cx="1111250" cy="918210"/>
          </a:xfrm>
          <a:custGeom>
            <a:avLst/>
            <a:gdLst/>
            <a:ahLst/>
            <a:cxnLst/>
            <a:rect l="l" t="t" r="r" b="b"/>
            <a:pathLst>
              <a:path w="1111250" h="918210">
                <a:moveTo>
                  <a:pt x="0" y="0"/>
                </a:moveTo>
                <a:lnTo>
                  <a:pt x="1663" y="51541"/>
                </a:lnTo>
                <a:lnTo>
                  <a:pt x="5798" y="102609"/>
                </a:lnTo>
                <a:lnTo>
                  <a:pt x="12276" y="152602"/>
                </a:lnTo>
                <a:lnTo>
                  <a:pt x="21111" y="202006"/>
                </a:lnTo>
                <a:lnTo>
                  <a:pt x="32220" y="250584"/>
                </a:lnTo>
                <a:lnTo>
                  <a:pt x="45547" y="298277"/>
                </a:lnTo>
                <a:lnTo>
                  <a:pt x="61034" y="345027"/>
                </a:lnTo>
                <a:lnTo>
                  <a:pt x="78623" y="390777"/>
                </a:lnTo>
                <a:lnTo>
                  <a:pt x="98257" y="435470"/>
                </a:lnTo>
                <a:lnTo>
                  <a:pt x="119878" y="479048"/>
                </a:lnTo>
                <a:lnTo>
                  <a:pt x="143430" y="521453"/>
                </a:lnTo>
                <a:lnTo>
                  <a:pt x="168853" y="562627"/>
                </a:lnTo>
                <a:lnTo>
                  <a:pt x="196092" y="602514"/>
                </a:lnTo>
                <a:lnTo>
                  <a:pt x="225087" y="641055"/>
                </a:lnTo>
                <a:lnTo>
                  <a:pt x="255782" y="678193"/>
                </a:lnTo>
                <a:lnTo>
                  <a:pt x="288119" y="713871"/>
                </a:lnTo>
                <a:lnTo>
                  <a:pt x="322041" y="748030"/>
                </a:lnTo>
                <a:lnTo>
                  <a:pt x="357490" y="780614"/>
                </a:lnTo>
                <a:lnTo>
                  <a:pt x="394408" y="811564"/>
                </a:lnTo>
                <a:lnTo>
                  <a:pt x="432738" y="840823"/>
                </a:lnTo>
                <a:lnTo>
                  <a:pt x="472423" y="868334"/>
                </a:lnTo>
                <a:lnTo>
                  <a:pt x="513404" y="894038"/>
                </a:lnTo>
                <a:lnTo>
                  <a:pt x="555625" y="917879"/>
                </a:lnTo>
                <a:lnTo>
                  <a:pt x="597845" y="894038"/>
                </a:lnTo>
                <a:lnTo>
                  <a:pt x="638826" y="868334"/>
                </a:lnTo>
                <a:lnTo>
                  <a:pt x="678511" y="840823"/>
                </a:lnTo>
                <a:lnTo>
                  <a:pt x="716841" y="811564"/>
                </a:lnTo>
                <a:lnTo>
                  <a:pt x="753759" y="780614"/>
                </a:lnTo>
                <a:lnTo>
                  <a:pt x="789208" y="748030"/>
                </a:lnTo>
                <a:lnTo>
                  <a:pt x="823130" y="713871"/>
                </a:lnTo>
                <a:lnTo>
                  <a:pt x="855467" y="678193"/>
                </a:lnTo>
                <a:lnTo>
                  <a:pt x="886162" y="641055"/>
                </a:lnTo>
                <a:lnTo>
                  <a:pt x="915157" y="602514"/>
                </a:lnTo>
                <a:lnTo>
                  <a:pt x="942396" y="562627"/>
                </a:lnTo>
                <a:lnTo>
                  <a:pt x="967819" y="521453"/>
                </a:lnTo>
                <a:lnTo>
                  <a:pt x="991371" y="479048"/>
                </a:lnTo>
                <a:lnTo>
                  <a:pt x="1012992" y="435470"/>
                </a:lnTo>
                <a:lnTo>
                  <a:pt x="1032626" y="390777"/>
                </a:lnTo>
                <a:lnTo>
                  <a:pt x="1050215" y="345027"/>
                </a:lnTo>
                <a:lnTo>
                  <a:pt x="1065702" y="298277"/>
                </a:lnTo>
                <a:lnTo>
                  <a:pt x="1079029" y="250584"/>
                </a:lnTo>
                <a:lnTo>
                  <a:pt x="1090138" y="202006"/>
                </a:lnTo>
                <a:lnTo>
                  <a:pt x="1097846" y="158902"/>
                </a:lnTo>
                <a:lnTo>
                  <a:pt x="555625" y="158902"/>
                </a:lnTo>
                <a:lnTo>
                  <a:pt x="504907" y="157699"/>
                </a:lnTo>
                <a:lnTo>
                  <a:pt x="454811" y="154125"/>
                </a:lnTo>
                <a:lnTo>
                  <a:pt x="405391" y="148236"/>
                </a:lnTo>
                <a:lnTo>
                  <a:pt x="356701" y="140085"/>
                </a:lnTo>
                <a:lnTo>
                  <a:pt x="308796" y="129728"/>
                </a:lnTo>
                <a:lnTo>
                  <a:pt x="261729" y="117217"/>
                </a:lnTo>
                <a:lnTo>
                  <a:pt x="215556" y="102609"/>
                </a:lnTo>
                <a:lnTo>
                  <a:pt x="170331" y="85957"/>
                </a:lnTo>
                <a:lnTo>
                  <a:pt x="126108" y="67315"/>
                </a:lnTo>
                <a:lnTo>
                  <a:pt x="82943" y="46739"/>
                </a:lnTo>
                <a:lnTo>
                  <a:pt x="40888" y="24282"/>
                </a:lnTo>
                <a:lnTo>
                  <a:pt x="0" y="0"/>
                </a:lnTo>
                <a:close/>
              </a:path>
              <a:path w="1111250" h="918210">
                <a:moveTo>
                  <a:pt x="1111250" y="0"/>
                </a:moveTo>
                <a:lnTo>
                  <a:pt x="1070358" y="24282"/>
                </a:lnTo>
                <a:lnTo>
                  <a:pt x="1028302" y="46739"/>
                </a:lnTo>
                <a:lnTo>
                  <a:pt x="985135" y="67315"/>
                </a:lnTo>
                <a:lnTo>
                  <a:pt x="940912" y="85957"/>
                </a:lnTo>
                <a:lnTo>
                  <a:pt x="895688" y="102609"/>
                </a:lnTo>
                <a:lnTo>
                  <a:pt x="849515" y="117217"/>
                </a:lnTo>
                <a:lnTo>
                  <a:pt x="802450" y="129728"/>
                </a:lnTo>
                <a:lnTo>
                  <a:pt x="754545" y="140085"/>
                </a:lnTo>
                <a:lnTo>
                  <a:pt x="705856" y="148236"/>
                </a:lnTo>
                <a:lnTo>
                  <a:pt x="656437" y="154125"/>
                </a:lnTo>
                <a:lnTo>
                  <a:pt x="606341" y="157699"/>
                </a:lnTo>
                <a:lnTo>
                  <a:pt x="555625" y="158902"/>
                </a:lnTo>
                <a:lnTo>
                  <a:pt x="1097846" y="158902"/>
                </a:lnTo>
                <a:lnTo>
                  <a:pt x="1098973" y="152602"/>
                </a:lnTo>
                <a:lnTo>
                  <a:pt x="1105474" y="102427"/>
                </a:lnTo>
                <a:lnTo>
                  <a:pt x="1109586" y="51541"/>
                </a:lnTo>
                <a:lnTo>
                  <a:pt x="111125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789" y="1804771"/>
            <a:ext cx="2099843" cy="1041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763" y="2639491"/>
            <a:ext cx="2183752" cy="207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2043" y="5170303"/>
            <a:ext cx="137160" cy="314960"/>
          </a:xfrm>
          <a:custGeom>
            <a:avLst/>
            <a:gdLst/>
            <a:ahLst/>
            <a:cxnLst/>
            <a:rect l="l" t="t" r="r" b="b"/>
            <a:pathLst>
              <a:path w="137159" h="314960">
                <a:moveTo>
                  <a:pt x="37855" y="0"/>
                </a:moveTo>
                <a:lnTo>
                  <a:pt x="0" y="3981"/>
                </a:lnTo>
                <a:lnTo>
                  <a:pt x="10667" y="314724"/>
                </a:lnTo>
                <a:lnTo>
                  <a:pt x="48018" y="314724"/>
                </a:lnTo>
                <a:lnTo>
                  <a:pt x="48018" y="196906"/>
                </a:lnTo>
                <a:lnTo>
                  <a:pt x="72245" y="194198"/>
                </a:lnTo>
                <a:lnTo>
                  <a:pt x="99809" y="184192"/>
                </a:lnTo>
                <a:lnTo>
                  <a:pt x="123038" y="167097"/>
                </a:lnTo>
                <a:lnTo>
                  <a:pt x="133431" y="144900"/>
                </a:lnTo>
                <a:lnTo>
                  <a:pt x="68465" y="144900"/>
                </a:lnTo>
                <a:lnTo>
                  <a:pt x="53352" y="144468"/>
                </a:lnTo>
                <a:lnTo>
                  <a:pt x="49852" y="96662"/>
                </a:lnTo>
                <a:lnTo>
                  <a:pt x="48463" y="42652"/>
                </a:lnTo>
                <a:lnTo>
                  <a:pt x="53868" y="41535"/>
                </a:lnTo>
                <a:lnTo>
                  <a:pt x="134280" y="41535"/>
                </a:lnTo>
                <a:lnTo>
                  <a:pt x="134264" y="41331"/>
                </a:lnTo>
                <a:lnTo>
                  <a:pt x="116911" y="12044"/>
                </a:lnTo>
                <a:lnTo>
                  <a:pt x="80800" y="477"/>
                </a:lnTo>
                <a:lnTo>
                  <a:pt x="37855" y="0"/>
                </a:lnTo>
                <a:close/>
              </a:path>
              <a:path w="137159" h="314960">
                <a:moveTo>
                  <a:pt x="134280" y="41535"/>
                </a:moveTo>
                <a:lnTo>
                  <a:pt x="53868" y="41535"/>
                </a:lnTo>
                <a:lnTo>
                  <a:pt x="66360" y="41757"/>
                </a:lnTo>
                <a:lnTo>
                  <a:pt x="80352" y="43645"/>
                </a:lnTo>
                <a:lnTo>
                  <a:pt x="90258" y="47529"/>
                </a:lnTo>
                <a:lnTo>
                  <a:pt x="96153" y="62400"/>
                </a:lnTo>
                <a:lnTo>
                  <a:pt x="97755" y="86055"/>
                </a:lnTo>
                <a:lnTo>
                  <a:pt x="96941" y="109119"/>
                </a:lnTo>
                <a:lnTo>
                  <a:pt x="95592" y="122218"/>
                </a:lnTo>
                <a:lnTo>
                  <a:pt x="93814" y="129330"/>
                </a:lnTo>
                <a:lnTo>
                  <a:pt x="94246" y="136010"/>
                </a:lnTo>
                <a:lnTo>
                  <a:pt x="86245" y="139998"/>
                </a:lnTo>
                <a:lnTo>
                  <a:pt x="82257" y="141776"/>
                </a:lnTo>
                <a:lnTo>
                  <a:pt x="77812" y="143122"/>
                </a:lnTo>
                <a:lnTo>
                  <a:pt x="72910" y="144011"/>
                </a:lnTo>
                <a:lnTo>
                  <a:pt x="68465" y="144900"/>
                </a:lnTo>
                <a:lnTo>
                  <a:pt x="133431" y="144900"/>
                </a:lnTo>
                <a:lnTo>
                  <a:pt x="134264" y="143122"/>
                </a:lnTo>
                <a:lnTo>
                  <a:pt x="136264" y="117777"/>
                </a:lnTo>
                <a:lnTo>
                  <a:pt x="136931" y="92389"/>
                </a:lnTo>
                <a:lnTo>
                  <a:pt x="136264" y="66920"/>
                </a:lnTo>
                <a:lnTo>
                  <a:pt x="134280" y="41535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5769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1" y="0"/>
                </a:moveTo>
                <a:lnTo>
                  <a:pt x="51656" y="0"/>
                </a:lnTo>
                <a:lnTo>
                  <a:pt x="37696" y="242"/>
                </a:lnTo>
                <a:lnTo>
                  <a:pt x="4803" y="22493"/>
                </a:lnTo>
                <a:lnTo>
                  <a:pt x="88" y="174969"/>
                </a:lnTo>
                <a:lnTo>
                  <a:pt x="0" y="261659"/>
                </a:lnTo>
                <a:lnTo>
                  <a:pt x="831" y="278768"/>
                </a:lnTo>
                <a:lnTo>
                  <a:pt x="6298" y="294235"/>
                </a:lnTo>
                <a:lnTo>
                  <a:pt x="17351" y="305530"/>
                </a:lnTo>
                <a:lnTo>
                  <a:pt x="35029" y="311900"/>
                </a:lnTo>
                <a:lnTo>
                  <a:pt x="50086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47" y="312897"/>
                </a:lnTo>
                <a:lnTo>
                  <a:pt x="101827" y="312965"/>
                </a:lnTo>
                <a:lnTo>
                  <a:pt x="111940" y="312789"/>
                </a:lnTo>
                <a:lnTo>
                  <a:pt x="125073" y="309510"/>
                </a:lnTo>
                <a:lnTo>
                  <a:pt x="135332" y="300896"/>
                </a:lnTo>
                <a:lnTo>
                  <a:pt x="142006" y="288786"/>
                </a:lnTo>
                <a:lnTo>
                  <a:pt x="143852" y="278118"/>
                </a:lnTo>
                <a:lnTo>
                  <a:pt x="73713" y="278118"/>
                </a:lnTo>
                <a:lnTo>
                  <a:pt x="56398" y="277158"/>
                </a:lnTo>
                <a:lnTo>
                  <a:pt x="46921" y="273445"/>
                </a:lnTo>
                <a:lnTo>
                  <a:pt x="42946" y="265731"/>
                </a:lnTo>
                <a:lnTo>
                  <a:pt x="42141" y="252769"/>
                </a:lnTo>
                <a:lnTo>
                  <a:pt x="43030" y="51385"/>
                </a:lnTo>
                <a:lnTo>
                  <a:pt x="43766" y="38425"/>
                </a:lnTo>
                <a:lnTo>
                  <a:pt x="47586" y="30716"/>
                </a:lnTo>
                <a:lnTo>
                  <a:pt x="56906" y="27007"/>
                </a:lnTo>
                <a:lnTo>
                  <a:pt x="74145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8" y="242"/>
                </a:lnTo>
                <a:lnTo>
                  <a:pt x="76581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45" y="26049"/>
                </a:lnTo>
                <a:lnTo>
                  <a:pt x="83868" y="26290"/>
                </a:lnTo>
                <a:lnTo>
                  <a:pt x="91213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2" y="37593"/>
                </a:lnTo>
                <a:lnTo>
                  <a:pt x="101716" y="47397"/>
                </a:lnTo>
                <a:lnTo>
                  <a:pt x="102161" y="52274"/>
                </a:lnTo>
                <a:lnTo>
                  <a:pt x="103661" y="104411"/>
                </a:lnTo>
                <a:lnTo>
                  <a:pt x="104050" y="188426"/>
                </a:lnTo>
                <a:lnTo>
                  <a:pt x="104380" y="218122"/>
                </a:lnTo>
                <a:lnTo>
                  <a:pt x="103939" y="257227"/>
                </a:lnTo>
                <a:lnTo>
                  <a:pt x="73713" y="278118"/>
                </a:lnTo>
                <a:lnTo>
                  <a:pt x="143852" y="278118"/>
                </a:lnTo>
                <a:lnTo>
                  <a:pt x="144388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1310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18" y="0"/>
                </a:moveTo>
                <a:lnTo>
                  <a:pt x="97186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2" y="284200"/>
                </a:lnTo>
                <a:lnTo>
                  <a:pt x="19062" y="301259"/>
                </a:lnTo>
                <a:lnTo>
                  <a:pt x="38947" y="310398"/>
                </a:lnTo>
                <a:lnTo>
                  <a:pt x="65785" y="311658"/>
                </a:lnTo>
                <a:lnTo>
                  <a:pt x="144030" y="304546"/>
                </a:lnTo>
                <a:lnTo>
                  <a:pt x="141775" y="272973"/>
                </a:lnTo>
                <a:lnTo>
                  <a:pt x="73355" y="272973"/>
                </a:lnTo>
                <a:lnTo>
                  <a:pt x="60181" y="271855"/>
                </a:lnTo>
                <a:lnTo>
                  <a:pt x="39548" y="230870"/>
                </a:lnTo>
                <a:lnTo>
                  <a:pt x="38011" y="180165"/>
                </a:lnTo>
                <a:lnTo>
                  <a:pt x="37807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18" y="0"/>
                </a:lnTo>
                <a:close/>
              </a:path>
              <a:path w="144145" h="311785">
                <a:moveTo>
                  <a:pt x="141363" y="267208"/>
                </a:moveTo>
                <a:lnTo>
                  <a:pt x="93135" y="272135"/>
                </a:lnTo>
                <a:lnTo>
                  <a:pt x="73355" y="272973"/>
                </a:lnTo>
                <a:lnTo>
                  <a:pt x="141775" y="272973"/>
                </a:lnTo>
                <a:lnTo>
                  <a:pt x="141363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62494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6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34566" y="5168048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3"/>
                </a:lnTo>
                <a:lnTo>
                  <a:pt x="6222" y="320547"/>
                </a:lnTo>
                <a:lnTo>
                  <a:pt x="51574" y="318769"/>
                </a:lnTo>
                <a:lnTo>
                  <a:pt x="84597" y="211188"/>
                </a:lnTo>
                <a:lnTo>
                  <a:pt x="48018" y="211188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0"/>
                </a:lnTo>
                <a:lnTo>
                  <a:pt x="147154" y="316991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88"/>
                </a:lnTo>
                <a:lnTo>
                  <a:pt x="84597" y="211188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5097" y="5090261"/>
            <a:ext cx="151765" cy="398780"/>
          </a:xfrm>
          <a:custGeom>
            <a:avLst/>
            <a:gdLst/>
            <a:ahLst/>
            <a:cxnLst/>
            <a:rect l="l" t="t" r="r" b="b"/>
            <a:pathLst>
              <a:path w="151765" h="398779">
                <a:moveTo>
                  <a:pt x="43561" y="77787"/>
                </a:moveTo>
                <a:lnTo>
                  <a:pt x="0" y="83121"/>
                </a:lnTo>
                <a:lnTo>
                  <a:pt x="6223" y="398335"/>
                </a:lnTo>
                <a:lnTo>
                  <a:pt x="51574" y="396557"/>
                </a:lnTo>
                <a:lnTo>
                  <a:pt x="84590" y="288975"/>
                </a:lnTo>
                <a:lnTo>
                  <a:pt x="48018" y="288975"/>
                </a:lnTo>
                <a:lnTo>
                  <a:pt x="43561" y="77787"/>
                </a:lnTo>
                <a:close/>
              </a:path>
              <a:path w="151765" h="398779">
                <a:moveTo>
                  <a:pt x="149523" y="211162"/>
                </a:moveTo>
                <a:lnTo>
                  <a:pt x="108470" y="211162"/>
                </a:lnTo>
                <a:lnTo>
                  <a:pt x="101815" y="395668"/>
                </a:lnTo>
                <a:lnTo>
                  <a:pt x="147167" y="394779"/>
                </a:lnTo>
                <a:lnTo>
                  <a:pt x="149523" y="211162"/>
                </a:lnTo>
                <a:close/>
              </a:path>
              <a:path w="151765" h="398779">
                <a:moveTo>
                  <a:pt x="151155" y="84035"/>
                </a:moveTo>
                <a:lnTo>
                  <a:pt x="109359" y="85813"/>
                </a:lnTo>
                <a:lnTo>
                  <a:pt x="48018" y="288975"/>
                </a:lnTo>
                <a:lnTo>
                  <a:pt x="84590" y="288975"/>
                </a:lnTo>
                <a:lnTo>
                  <a:pt x="108470" y="211162"/>
                </a:lnTo>
                <a:lnTo>
                  <a:pt x="149523" y="211162"/>
                </a:lnTo>
                <a:lnTo>
                  <a:pt x="151155" y="84035"/>
                </a:lnTo>
                <a:close/>
              </a:path>
              <a:path w="151765" h="398779">
                <a:moveTo>
                  <a:pt x="19126" y="0"/>
                </a:moveTo>
                <a:lnTo>
                  <a:pt x="8458" y="31559"/>
                </a:lnTo>
                <a:lnTo>
                  <a:pt x="77355" y="78244"/>
                </a:lnTo>
                <a:lnTo>
                  <a:pt x="129097" y="31559"/>
                </a:lnTo>
                <a:lnTo>
                  <a:pt x="69811" y="31559"/>
                </a:lnTo>
                <a:lnTo>
                  <a:pt x="19126" y="0"/>
                </a:lnTo>
                <a:close/>
              </a:path>
              <a:path w="151765" h="398779">
                <a:moveTo>
                  <a:pt x="113804" y="0"/>
                </a:moveTo>
                <a:lnTo>
                  <a:pt x="69811" y="31559"/>
                </a:lnTo>
                <a:lnTo>
                  <a:pt x="129097" y="31559"/>
                </a:lnTo>
                <a:lnTo>
                  <a:pt x="136486" y="24891"/>
                </a:lnTo>
                <a:lnTo>
                  <a:pt x="113804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4738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1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810" y="5168048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16" y="0"/>
                </a:moveTo>
                <a:lnTo>
                  <a:pt x="0" y="7111"/>
                </a:lnTo>
                <a:lnTo>
                  <a:pt x="3556" y="319658"/>
                </a:lnTo>
                <a:lnTo>
                  <a:pt x="42672" y="319658"/>
                </a:lnTo>
                <a:lnTo>
                  <a:pt x="43561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4" y="133375"/>
                </a:lnTo>
                <a:lnTo>
                  <a:pt x="40894" y="133375"/>
                </a:lnTo>
                <a:lnTo>
                  <a:pt x="39116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61" y="184505"/>
                </a:lnTo>
                <a:lnTo>
                  <a:pt x="104914" y="318769"/>
                </a:lnTo>
                <a:lnTo>
                  <a:pt x="140030" y="291210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894" y="133375"/>
                </a:lnTo>
                <a:lnTo>
                  <a:pt x="84194" y="133375"/>
                </a:lnTo>
                <a:lnTo>
                  <a:pt x="146697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2094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69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5" y="311958"/>
                </a:lnTo>
                <a:lnTo>
                  <a:pt x="57468" y="312093"/>
                </a:lnTo>
                <a:lnTo>
                  <a:pt x="64810" y="312358"/>
                </a:lnTo>
                <a:lnTo>
                  <a:pt x="90046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8525" y="5172897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2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68" y="264343"/>
                </a:lnTo>
                <a:lnTo>
                  <a:pt x="46956" y="248124"/>
                </a:lnTo>
                <a:lnTo>
                  <a:pt x="45528" y="231907"/>
                </a:lnTo>
                <a:lnTo>
                  <a:pt x="44894" y="217439"/>
                </a:lnTo>
                <a:lnTo>
                  <a:pt x="44894" y="212105"/>
                </a:lnTo>
                <a:lnTo>
                  <a:pt x="128485" y="201006"/>
                </a:lnTo>
                <a:lnTo>
                  <a:pt x="128485" y="167643"/>
                </a:lnTo>
                <a:lnTo>
                  <a:pt x="44894" y="167643"/>
                </a:lnTo>
                <a:lnTo>
                  <a:pt x="43186" y="145744"/>
                </a:lnTo>
                <a:lnTo>
                  <a:pt x="40895" y="107467"/>
                </a:lnTo>
                <a:lnTo>
                  <a:pt x="39274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2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6991" y="5618035"/>
            <a:ext cx="250190" cy="365760"/>
          </a:xfrm>
          <a:custGeom>
            <a:avLst/>
            <a:gdLst/>
            <a:ahLst/>
            <a:cxnLst/>
            <a:rect l="l" t="t" r="r" b="b"/>
            <a:pathLst>
              <a:path w="250189" h="365760">
                <a:moveTo>
                  <a:pt x="189117" y="0"/>
                </a:moveTo>
                <a:lnTo>
                  <a:pt x="75744" y="1777"/>
                </a:lnTo>
                <a:lnTo>
                  <a:pt x="77047" y="58673"/>
                </a:lnTo>
                <a:lnTo>
                  <a:pt x="77098" y="62166"/>
                </a:lnTo>
                <a:lnTo>
                  <a:pt x="77234" y="76693"/>
                </a:lnTo>
                <a:lnTo>
                  <a:pt x="77244" y="108427"/>
                </a:lnTo>
                <a:lnTo>
                  <a:pt x="76765" y="130359"/>
                </a:lnTo>
                <a:lnTo>
                  <a:pt x="68132" y="185062"/>
                </a:lnTo>
                <a:lnTo>
                  <a:pt x="54852" y="224967"/>
                </a:lnTo>
                <a:lnTo>
                  <a:pt x="37072" y="270751"/>
                </a:lnTo>
                <a:lnTo>
                  <a:pt x="1500" y="271640"/>
                </a:lnTo>
                <a:lnTo>
                  <a:pt x="611" y="281911"/>
                </a:lnTo>
                <a:lnTo>
                  <a:pt x="55" y="292093"/>
                </a:lnTo>
                <a:lnTo>
                  <a:pt x="0" y="302276"/>
                </a:lnTo>
                <a:lnTo>
                  <a:pt x="611" y="312546"/>
                </a:lnTo>
                <a:lnTo>
                  <a:pt x="1055" y="315213"/>
                </a:lnTo>
                <a:lnTo>
                  <a:pt x="1944" y="339216"/>
                </a:lnTo>
                <a:lnTo>
                  <a:pt x="2735" y="361899"/>
                </a:lnTo>
                <a:lnTo>
                  <a:pt x="2833" y="365455"/>
                </a:lnTo>
                <a:lnTo>
                  <a:pt x="44629" y="365455"/>
                </a:lnTo>
                <a:lnTo>
                  <a:pt x="45518" y="314324"/>
                </a:lnTo>
                <a:lnTo>
                  <a:pt x="248972" y="313435"/>
                </a:lnTo>
                <a:lnTo>
                  <a:pt x="250013" y="270777"/>
                </a:lnTo>
                <a:lnTo>
                  <a:pt x="96123" y="270777"/>
                </a:lnTo>
                <a:lnTo>
                  <a:pt x="86856" y="269862"/>
                </a:lnTo>
                <a:lnTo>
                  <a:pt x="89206" y="260728"/>
                </a:lnTo>
                <a:lnTo>
                  <a:pt x="96308" y="241466"/>
                </a:lnTo>
                <a:lnTo>
                  <a:pt x="105244" y="206281"/>
                </a:lnTo>
                <a:lnTo>
                  <a:pt x="113095" y="149377"/>
                </a:lnTo>
                <a:lnTo>
                  <a:pt x="113521" y="130359"/>
                </a:lnTo>
                <a:lnTo>
                  <a:pt x="113428" y="91757"/>
                </a:lnTo>
                <a:lnTo>
                  <a:pt x="113130" y="62166"/>
                </a:lnTo>
                <a:lnTo>
                  <a:pt x="113095" y="43129"/>
                </a:lnTo>
                <a:lnTo>
                  <a:pt x="189845" y="43129"/>
                </a:lnTo>
                <a:lnTo>
                  <a:pt x="189117" y="0"/>
                </a:lnTo>
                <a:close/>
              </a:path>
              <a:path w="250189" h="365760">
                <a:moveTo>
                  <a:pt x="248972" y="313435"/>
                </a:moveTo>
                <a:lnTo>
                  <a:pt x="205119" y="313435"/>
                </a:lnTo>
                <a:lnTo>
                  <a:pt x="206008" y="362762"/>
                </a:lnTo>
                <a:lnTo>
                  <a:pt x="247791" y="361899"/>
                </a:lnTo>
                <a:lnTo>
                  <a:pt x="248972" y="313435"/>
                </a:lnTo>
                <a:close/>
              </a:path>
              <a:path w="250189" h="365760">
                <a:moveTo>
                  <a:pt x="189852" y="43586"/>
                </a:moveTo>
                <a:lnTo>
                  <a:pt x="138876" y="43586"/>
                </a:lnTo>
                <a:lnTo>
                  <a:pt x="139452" y="50844"/>
                </a:lnTo>
                <a:lnTo>
                  <a:pt x="140154" y="76693"/>
                </a:lnTo>
                <a:lnTo>
                  <a:pt x="141570" y="149377"/>
                </a:lnTo>
                <a:lnTo>
                  <a:pt x="143765" y="268516"/>
                </a:lnTo>
                <a:lnTo>
                  <a:pt x="134998" y="269101"/>
                </a:lnTo>
                <a:lnTo>
                  <a:pt x="115644" y="270189"/>
                </a:lnTo>
                <a:lnTo>
                  <a:pt x="96123" y="270777"/>
                </a:lnTo>
                <a:lnTo>
                  <a:pt x="250013" y="270777"/>
                </a:lnTo>
                <a:lnTo>
                  <a:pt x="192228" y="269430"/>
                </a:lnTo>
                <a:lnTo>
                  <a:pt x="191606" y="221138"/>
                </a:lnTo>
                <a:lnTo>
                  <a:pt x="190788" y="118849"/>
                </a:lnTo>
                <a:lnTo>
                  <a:pt x="190166" y="62166"/>
                </a:lnTo>
                <a:lnTo>
                  <a:pt x="189852" y="43586"/>
                </a:lnTo>
                <a:close/>
              </a:path>
              <a:path w="250189" h="365760">
                <a:moveTo>
                  <a:pt x="189845" y="43129"/>
                </a:moveTo>
                <a:lnTo>
                  <a:pt x="113095" y="43129"/>
                </a:lnTo>
                <a:lnTo>
                  <a:pt x="125152" y="43519"/>
                </a:lnTo>
                <a:lnTo>
                  <a:pt x="133160" y="43697"/>
                </a:lnTo>
                <a:lnTo>
                  <a:pt x="138876" y="43586"/>
                </a:lnTo>
                <a:lnTo>
                  <a:pt x="189852" y="43586"/>
                </a:lnTo>
                <a:lnTo>
                  <a:pt x="189845" y="4312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3960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3" y="19"/>
                </a:moveTo>
                <a:lnTo>
                  <a:pt x="23642" y="2319"/>
                </a:lnTo>
                <a:lnTo>
                  <a:pt x="798" y="53788"/>
                </a:lnTo>
                <a:lnTo>
                  <a:pt x="46" y="97358"/>
                </a:lnTo>
                <a:lnTo>
                  <a:pt x="0" y="154055"/>
                </a:lnTo>
                <a:lnTo>
                  <a:pt x="1094" y="206212"/>
                </a:lnTo>
                <a:lnTo>
                  <a:pt x="3350" y="260245"/>
                </a:lnTo>
                <a:lnTo>
                  <a:pt x="6889" y="316547"/>
                </a:lnTo>
                <a:lnTo>
                  <a:pt x="95099" y="312519"/>
                </a:lnTo>
                <a:lnTo>
                  <a:pt x="134931" y="301421"/>
                </a:lnTo>
                <a:lnTo>
                  <a:pt x="139666" y="288682"/>
                </a:lnTo>
                <a:lnTo>
                  <a:pt x="65229" y="288682"/>
                </a:lnTo>
                <a:lnTo>
                  <a:pt x="51796" y="288543"/>
                </a:lnTo>
                <a:lnTo>
                  <a:pt x="51227" y="274732"/>
                </a:lnTo>
                <a:lnTo>
                  <a:pt x="50241" y="243081"/>
                </a:lnTo>
                <a:lnTo>
                  <a:pt x="50031" y="220210"/>
                </a:lnTo>
                <a:lnTo>
                  <a:pt x="50047" y="206212"/>
                </a:lnTo>
                <a:lnTo>
                  <a:pt x="51352" y="184950"/>
                </a:lnTo>
                <a:lnTo>
                  <a:pt x="51796" y="184061"/>
                </a:lnTo>
                <a:lnTo>
                  <a:pt x="143637" y="184061"/>
                </a:lnTo>
                <a:lnTo>
                  <a:pt x="141932" y="180676"/>
                </a:lnTo>
                <a:lnTo>
                  <a:pt x="108705" y="163156"/>
                </a:lnTo>
                <a:lnTo>
                  <a:pt x="52241" y="150710"/>
                </a:lnTo>
                <a:lnTo>
                  <a:pt x="84222" y="150710"/>
                </a:lnTo>
                <a:lnTo>
                  <a:pt x="86924" y="150598"/>
                </a:lnTo>
                <a:lnTo>
                  <a:pt x="124415" y="139690"/>
                </a:lnTo>
                <a:lnTo>
                  <a:pt x="137327" y="118262"/>
                </a:lnTo>
                <a:lnTo>
                  <a:pt x="51352" y="118262"/>
                </a:lnTo>
                <a:lnTo>
                  <a:pt x="52241" y="20891"/>
                </a:lnTo>
                <a:lnTo>
                  <a:pt x="53130" y="20459"/>
                </a:lnTo>
                <a:lnTo>
                  <a:pt x="61999" y="20216"/>
                </a:lnTo>
                <a:lnTo>
                  <a:pt x="129714" y="20216"/>
                </a:lnTo>
                <a:lnTo>
                  <a:pt x="127485" y="16514"/>
                </a:lnTo>
                <a:lnTo>
                  <a:pt x="119401" y="9215"/>
                </a:lnTo>
                <a:lnTo>
                  <a:pt x="110483" y="4457"/>
                </a:lnTo>
                <a:lnTo>
                  <a:pt x="103371" y="1333"/>
                </a:lnTo>
                <a:lnTo>
                  <a:pt x="98113" y="457"/>
                </a:lnTo>
                <a:lnTo>
                  <a:pt x="86480" y="457"/>
                </a:lnTo>
                <a:lnTo>
                  <a:pt x="66033" y="19"/>
                </a:lnTo>
                <a:close/>
              </a:path>
              <a:path w="147320" h="316864">
                <a:moveTo>
                  <a:pt x="143637" y="184061"/>
                </a:moveTo>
                <a:lnTo>
                  <a:pt x="51796" y="184061"/>
                </a:lnTo>
                <a:lnTo>
                  <a:pt x="70465" y="184492"/>
                </a:lnTo>
                <a:lnTo>
                  <a:pt x="75799" y="188963"/>
                </a:lnTo>
                <a:lnTo>
                  <a:pt x="82682" y="197873"/>
                </a:lnTo>
                <a:lnTo>
                  <a:pt x="86525" y="208622"/>
                </a:lnTo>
                <a:lnTo>
                  <a:pt x="88119" y="220210"/>
                </a:lnTo>
                <a:lnTo>
                  <a:pt x="88258" y="231635"/>
                </a:lnTo>
                <a:lnTo>
                  <a:pt x="87801" y="239623"/>
                </a:lnTo>
                <a:lnTo>
                  <a:pt x="79355" y="281863"/>
                </a:lnTo>
                <a:lnTo>
                  <a:pt x="65229" y="288682"/>
                </a:lnTo>
                <a:lnTo>
                  <a:pt x="139666" y="288682"/>
                </a:lnTo>
                <a:lnTo>
                  <a:pt x="140049" y="283603"/>
                </a:lnTo>
                <a:lnTo>
                  <a:pt x="140771" y="274732"/>
                </a:lnTo>
                <a:lnTo>
                  <a:pt x="141563" y="266089"/>
                </a:lnTo>
                <a:lnTo>
                  <a:pt x="142487" y="257403"/>
                </a:lnTo>
                <a:lnTo>
                  <a:pt x="143744" y="242241"/>
                </a:lnTo>
                <a:lnTo>
                  <a:pt x="144876" y="226788"/>
                </a:lnTo>
                <a:lnTo>
                  <a:pt x="145925" y="212085"/>
                </a:lnTo>
                <a:lnTo>
                  <a:pt x="146932" y="199174"/>
                </a:lnTo>
                <a:lnTo>
                  <a:pt x="146015" y="188782"/>
                </a:lnTo>
                <a:lnTo>
                  <a:pt x="143637" y="184061"/>
                </a:lnTo>
                <a:close/>
              </a:path>
              <a:path w="147320" h="316864">
                <a:moveTo>
                  <a:pt x="84222" y="150710"/>
                </a:moveTo>
                <a:lnTo>
                  <a:pt x="52241" y="150710"/>
                </a:lnTo>
                <a:lnTo>
                  <a:pt x="55352" y="151155"/>
                </a:lnTo>
                <a:lnTo>
                  <a:pt x="69709" y="151134"/>
                </a:lnTo>
                <a:lnTo>
                  <a:pt x="77523" y="150990"/>
                </a:lnTo>
                <a:lnTo>
                  <a:pt x="84222" y="150710"/>
                </a:lnTo>
                <a:close/>
              </a:path>
              <a:path w="147320" h="316864">
                <a:moveTo>
                  <a:pt x="129714" y="20216"/>
                </a:moveTo>
                <a:lnTo>
                  <a:pt x="61999" y="20216"/>
                </a:lnTo>
                <a:lnTo>
                  <a:pt x="70743" y="22802"/>
                </a:lnTo>
                <a:lnTo>
                  <a:pt x="77571" y="28217"/>
                </a:lnTo>
                <a:lnTo>
                  <a:pt x="80689" y="36461"/>
                </a:lnTo>
                <a:lnTo>
                  <a:pt x="81064" y="45318"/>
                </a:lnTo>
                <a:lnTo>
                  <a:pt x="81215" y="53788"/>
                </a:lnTo>
                <a:lnTo>
                  <a:pt x="81314" y="79220"/>
                </a:lnTo>
                <a:lnTo>
                  <a:pt x="80689" y="91592"/>
                </a:lnTo>
                <a:lnTo>
                  <a:pt x="51352" y="118262"/>
                </a:lnTo>
                <a:lnTo>
                  <a:pt x="137327" y="118262"/>
                </a:lnTo>
                <a:lnTo>
                  <a:pt x="138487" y="97358"/>
                </a:lnTo>
                <a:lnTo>
                  <a:pt x="138597" y="91592"/>
                </a:lnTo>
                <a:lnTo>
                  <a:pt x="138653" y="71808"/>
                </a:lnTo>
                <a:lnTo>
                  <a:pt x="138174" y="56860"/>
                </a:lnTo>
                <a:lnTo>
                  <a:pt x="137153" y="40906"/>
                </a:lnTo>
                <a:lnTo>
                  <a:pt x="133736" y="26898"/>
                </a:lnTo>
                <a:lnTo>
                  <a:pt x="129714" y="20216"/>
                </a:lnTo>
                <a:close/>
              </a:path>
              <a:path w="147320" h="316864">
                <a:moveTo>
                  <a:pt x="95370" y="0"/>
                </a:moveTo>
                <a:lnTo>
                  <a:pt x="86480" y="457"/>
                </a:lnTo>
                <a:lnTo>
                  <a:pt x="98113" y="457"/>
                </a:lnTo>
                <a:lnTo>
                  <a:pt x="95370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71145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22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53466" y="5616257"/>
            <a:ext cx="245110" cy="315595"/>
          </a:xfrm>
          <a:custGeom>
            <a:avLst/>
            <a:gdLst/>
            <a:ahLst/>
            <a:cxnLst/>
            <a:rect l="l" t="t" r="r" b="b"/>
            <a:pathLst>
              <a:path w="245109" h="315595">
                <a:moveTo>
                  <a:pt x="46685" y="3555"/>
                </a:moveTo>
                <a:lnTo>
                  <a:pt x="0" y="3555"/>
                </a:lnTo>
                <a:lnTo>
                  <a:pt x="0" y="137375"/>
                </a:lnTo>
                <a:lnTo>
                  <a:pt x="28335" y="174118"/>
                </a:lnTo>
                <a:lnTo>
                  <a:pt x="42684" y="176961"/>
                </a:lnTo>
                <a:lnTo>
                  <a:pt x="23230" y="185247"/>
                </a:lnTo>
                <a:lnTo>
                  <a:pt x="10447" y="199620"/>
                </a:lnTo>
                <a:lnTo>
                  <a:pt x="3667" y="215329"/>
                </a:lnTo>
                <a:lnTo>
                  <a:pt x="2222" y="227622"/>
                </a:lnTo>
                <a:lnTo>
                  <a:pt x="3042" y="242604"/>
                </a:lnTo>
                <a:lnTo>
                  <a:pt x="3337" y="253741"/>
                </a:lnTo>
                <a:lnTo>
                  <a:pt x="3347" y="272570"/>
                </a:lnTo>
                <a:lnTo>
                  <a:pt x="2667" y="286296"/>
                </a:lnTo>
                <a:lnTo>
                  <a:pt x="889" y="315213"/>
                </a:lnTo>
                <a:lnTo>
                  <a:pt x="43573" y="315213"/>
                </a:lnTo>
                <a:lnTo>
                  <a:pt x="43573" y="237413"/>
                </a:lnTo>
                <a:lnTo>
                  <a:pt x="44018" y="230301"/>
                </a:lnTo>
                <a:lnTo>
                  <a:pt x="44462" y="224066"/>
                </a:lnTo>
                <a:lnTo>
                  <a:pt x="45796" y="218719"/>
                </a:lnTo>
                <a:lnTo>
                  <a:pt x="48018" y="209397"/>
                </a:lnTo>
                <a:lnTo>
                  <a:pt x="52463" y="200075"/>
                </a:lnTo>
                <a:lnTo>
                  <a:pt x="137946" y="200075"/>
                </a:lnTo>
                <a:lnTo>
                  <a:pt x="138264" y="195605"/>
                </a:lnTo>
                <a:lnTo>
                  <a:pt x="233287" y="195605"/>
                </a:lnTo>
                <a:lnTo>
                  <a:pt x="228011" y="181344"/>
                </a:lnTo>
                <a:lnTo>
                  <a:pt x="215863" y="167540"/>
                </a:lnTo>
                <a:lnTo>
                  <a:pt x="196507" y="162280"/>
                </a:lnTo>
                <a:lnTo>
                  <a:pt x="204063" y="160947"/>
                </a:lnTo>
                <a:lnTo>
                  <a:pt x="231326" y="142709"/>
                </a:lnTo>
                <a:lnTo>
                  <a:pt x="93802" y="142709"/>
                </a:lnTo>
                <a:lnTo>
                  <a:pt x="59575" y="140931"/>
                </a:lnTo>
                <a:lnTo>
                  <a:pt x="56464" y="140474"/>
                </a:lnTo>
                <a:lnTo>
                  <a:pt x="53352" y="139611"/>
                </a:lnTo>
                <a:lnTo>
                  <a:pt x="51130" y="137375"/>
                </a:lnTo>
                <a:lnTo>
                  <a:pt x="46240" y="133819"/>
                </a:lnTo>
                <a:lnTo>
                  <a:pt x="43129" y="128028"/>
                </a:lnTo>
                <a:lnTo>
                  <a:pt x="41795" y="114261"/>
                </a:lnTo>
                <a:lnTo>
                  <a:pt x="41934" y="85905"/>
                </a:lnTo>
                <a:lnTo>
                  <a:pt x="43907" y="49079"/>
                </a:lnTo>
                <a:lnTo>
                  <a:pt x="46046" y="17167"/>
                </a:lnTo>
                <a:lnTo>
                  <a:pt x="46685" y="3555"/>
                </a:lnTo>
                <a:close/>
              </a:path>
              <a:path w="245109" h="315595">
                <a:moveTo>
                  <a:pt x="137946" y="200075"/>
                </a:moveTo>
                <a:lnTo>
                  <a:pt x="52463" y="200075"/>
                </a:lnTo>
                <a:lnTo>
                  <a:pt x="70243" y="200939"/>
                </a:lnTo>
                <a:lnTo>
                  <a:pt x="77800" y="201396"/>
                </a:lnTo>
                <a:lnTo>
                  <a:pt x="83134" y="201396"/>
                </a:lnTo>
                <a:lnTo>
                  <a:pt x="86245" y="201853"/>
                </a:lnTo>
                <a:lnTo>
                  <a:pt x="91579" y="201853"/>
                </a:lnTo>
                <a:lnTo>
                  <a:pt x="92913" y="312546"/>
                </a:lnTo>
                <a:lnTo>
                  <a:pt x="129819" y="314324"/>
                </a:lnTo>
                <a:lnTo>
                  <a:pt x="137946" y="200075"/>
                </a:lnTo>
                <a:close/>
              </a:path>
              <a:path w="245109" h="315595">
                <a:moveTo>
                  <a:pt x="233287" y="195605"/>
                </a:moveTo>
                <a:lnTo>
                  <a:pt x="177380" y="195605"/>
                </a:lnTo>
                <a:lnTo>
                  <a:pt x="181381" y="196062"/>
                </a:lnTo>
                <a:lnTo>
                  <a:pt x="184937" y="196951"/>
                </a:lnTo>
                <a:lnTo>
                  <a:pt x="188048" y="198297"/>
                </a:lnTo>
                <a:lnTo>
                  <a:pt x="193395" y="201396"/>
                </a:lnTo>
                <a:lnTo>
                  <a:pt x="198729" y="205409"/>
                </a:lnTo>
                <a:lnTo>
                  <a:pt x="197396" y="214731"/>
                </a:lnTo>
                <a:lnTo>
                  <a:pt x="196326" y="224290"/>
                </a:lnTo>
                <a:lnTo>
                  <a:pt x="195172" y="237850"/>
                </a:lnTo>
                <a:lnTo>
                  <a:pt x="194015" y="253741"/>
                </a:lnTo>
                <a:lnTo>
                  <a:pt x="192938" y="270294"/>
                </a:lnTo>
                <a:lnTo>
                  <a:pt x="192028" y="280134"/>
                </a:lnTo>
                <a:lnTo>
                  <a:pt x="191281" y="290302"/>
                </a:lnTo>
                <a:lnTo>
                  <a:pt x="190695" y="300805"/>
                </a:lnTo>
                <a:lnTo>
                  <a:pt x="190271" y="311645"/>
                </a:lnTo>
                <a:lnTo>
                  <a:pt x="226288" y="313435"/>
                </a:lnTo>
                <a:lnTo>
                  <a:pt x="235178" y="210743"/>
                </a:lnTo>
                <a:lnTo>
                  <a:pt x="234074" y="197733"/>
                </a:lnTo>
                <a:lnTo>
                  <a:pt x="233287" y="195605"/>
                </a:lnTo>
                <a:close/>
              </a:path>
              <a:path w="245109" h="315595">
                <a:moveTo>
                  <a:pt x="128930" y="0"/>
                </a:moveTo>
                <a:lnTo>
                  <a:pt x="95580" y="0"/>
                </a:lnTo>
                <a:lnTo>
                  <a:pt x="93802" y="142709"/>
                </a:lnTo>
                <a:lnTo>
                  <a:pt x="231326" y="142709"/>
                </a:lnTo>
                <a:lnTo>
                  <a:pt x="231864" y="141820"/>
                </a:lnTo>
                <a:lnTo>
                  <a:pt x="144932" y="141820"/>
                </a:lnTo>
                <a:lnTo>
                  <a:pt x="142265" y="71577"/>
                </a:lnTo>
                <a:lnTo>
                  <a:pt x="141275" y="43200"/>
                </a:lnTo>
                <a:lnTo>
                  <a:pt x="140654" y="23237"/>
                </a:lnTo>
                <a:lnTo>
                  <a:pt x="140202" y="7190"/>
                </a:lnTo>
                <a:lnTo>
                  <a:pt x="140042" y="444"/>
                </a:lnTo>
                <a:lnTo>
                  <a:pt x="128930" y="0"/>
                </a:lnTo>
                <a:close/>
              </a:path>
              <a:path w="245109" h="315595">
                <a:moveTo>
                  <a:pt x="244957" y="0"/>
                </a:moveTo>
                <a:lnTo>
                  <a:pt x="206730" y="0"/>
                </a:lnTo>
                <a:lnTo>
                  <a:pt x="195618" y="117817"/>
                </a:lnTo>
                <a:lnTo>
                  <a:pt x="194284" y="121831"/>
                </a:lnTo>
                <a:lnTo>
                  <a:pt x="168046" y="140042"/>
                </a:lnTo>
                <a:lnTo>
                  <a:pt x="159156" y="141389"/>
                </a:lnTo>
                <a:lnTo>
                  <a:pt x="149821" y="141389"/>
                </a:lnTo>
                <a:lnTo>
                  <a:pt x="147599" y="141820"/>
                </a:lnTo>
                <a:lnTo>
                  <a:pt x="231864" y="141820"/>
                </a:lnTo>
                <a:lnTo>
                  <a:pt x="232125" y="141389"/>
                </a:lnTo>
                <a:lnTo>
                  <a:pt x="159156" y="141389"/>
                </a:lnTo>
                <a:lnTo>
                  <a:pt x="153377" y="140931"/>
                </a:lnTo>
                <a:lnTo>
                  <a:pt x="232402" y="140931"/>
                </a:lnTo>
                <a:lnTo>
                  <a:pt x="233817" y="138593"/>
                </a:lnTo>
                <a:lnTo>
                  <a:pt x="235623" y="129806"/>
                </a:lnTo>
                <a:lnTo>
                  <a:pt x="236005" y="117671"/>
                </a:lnTo>
                <a:lnTo>
                  <a:pt x="237012" y="99983"/>
                </a:lnTo>
                <a:lnTo>
                  <a:pt x="240068" y="56464"/>
                </a:lnTo>
                <a:lnTo>
                  <a:pt x="243443" y="15014"/>
                </a:lnTo>
                <a:lnTo>
                  <a:pt x="24495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781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70" y="264343"/>
                </a:lnTo>
                <a:lnTo>
                  <a:pt x="46963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85" y="201006"/>
                </a:lnTo>
                <a:lnTo>
                  <a:pt x="128485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565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64" y="5791"/>
                </a:moveTo>
                <a:lnTo>
                  <a:pt x="243" y="5791"/>
                </a:lnTo>
                <a:lnTo>
                  <a:pt x="0" y="28522"/>
                </a:lnTo>
                <a:lnTo>
                  <a:pt x="1409" y="85386"/>
                </a:lnTo>
                <a:lnTo>
                  <a:pt x="3689" y="159613"/>
                </a:lnTo>
                <a:lnTo>
                  <a:pt x="6029" y="233544"/>
                </a:lnTo>
                <a:lnTo>
                  <a:pt x="7660" y="290853"/>
                </a:lnTo>
                <a:lnTo>
                  <a:pt x="7787" y="314324"/>
                </a:lnTo>
                <a:lnTo>
                  <a:pt x="6466" y="315671"/>
                </a:lnTo>
                <a:lnTo>
                  <a:pt x="16245" y="315213"/>
                </a:lnTo>
                <a:lnTo>
                  <a:pt x="25580" y="313893"/>
                </a:lnTo>
                <a:lnTo>
                  <a:pt x="44706" y="311657"/>
                </a:lnTo>
                <a:lnTo>
                  <a:pt x="47373" y="193395"/>
                </a:lnTo>
                <a:lnTo>
                  <a:pt x="135729" y="193395"/>
                </a:lnTo>
                <a:lnTo>
                  <a:pt x="135826" y="159613"/>
                </a:lnTo>
                <a:lnTo>
                  <a:pt x="90934" y="159613"/>
                </a:lnTo>
                <a:lnTo>
                  <a:pt x="43817" y="156946"/>
                </a:lnTo>
                <a:lnTo>
                  <a:pt x="35359" y="6680"/>
                </a:lnTo>
                <a:lnTo>
                  <a:pt x="23802" y="6680"/>
                </a:lnTo>
                <a:lnTo>
                  <a:pt x="18912" y="6248"/>
                </a:lnTo>
                <a:lnTo>
                  <a:pt x="10454" y="6248"/>
                </a:lnTo>
                <a:lnTo>
                  <a:pt x="1564" y="5791"/>
                </a:lnTo>
                <a:close/>
              </a:path>
              <a:path w="136525" h="316229">
                <a:moveTo>
                  <a:pt x="135729" y="193395"/>
                </a:moveTo>
                <a:lnTo>
                  <a:pt x="47373" y="193395"/>
                </a:lnTo>
                <a:lnTo>
                  <a:pt x="89156" y="196062"/>
                </a:lnTo>
                <a:lnTo>
                  <a:pt x="98490" y="309879"/>
                </a:lnTo>
                <a:lnTo>
                  <a:pt x="135397" y="308990"/>
                </a:lnTo>
                <a:lnTo>
                  <a:pt x="135729" y="193395"/>
                </a:lnTo>
                <a:close/>
              </a:path>
              <a:path w="136525" h="316229">
                <a:moveTo>
                  <a:pt x="136286" y="0"/>
                </a:moveTo>
                <a:lnTo>
                  <a:pt x="104269" y="0"/>
                </a:lnTo>
                <a:lnTo>
                  <a:pt x="90934" y="159613"/>
                </a:lnTo>
                <a:lnTo>
                  <a:pt x="135826" y="159613"/>
                </a:lnTo>
                <a:lnTo>
                  <a:pt x="136286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2634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35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26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26" y="133375"/>
                </a:lnTo>
                <a:close/>
              </a:path>
              <a:path w="151765" h="320675">
                <a:moveTo>
                  <a:pt x="151168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26" y="133375"/>
                </a:lnTo>
                <a:lnTo>
                  <a:pt x="151168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4404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64" y="278818"/>
                </a:lnTo>
                <a:lnTo>
                  <a:pt x="48475" y="264343"/>
                </a:lnTo>
                <a:lnTo>
                  <a:pt x="46964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98" y="201006"/>
                </a:lnTo>
                <a:lnTo>
                  <a:pt x="128498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39747" y="5617171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5">
                <a:moveTo>
                  <a:pt x="46240" y="1777"/>
                </a:moveTo>
                <a:lnTo>
                  <a:pt x="2666" y="3555"/>
                </a:lnTo>
                <a:lnTo>
                  <a:pt x="0" y="311632"/>
                </a:lnTo>
                <a:lnTo>
                  <a:pt x="228066" y="310743"/>
                </a:lnTo>
                <a:lnTo>
                  <a:pt x="229191" y="273405"/>
                </a:lnTo>
                <a:lnTo>
                  <a:pt x="49352" y="273405"/>
                </a:lnTo>
                <a:lnTo>
                  <a:pt x="46240" y="1777"/>
                </a:lnTo>
                <a:close/>
              </a:path>
              <a:path w="237490" h="311785">
                <a:moveTo>
                  <a:pt x="137375" y="0"/>
                </a:moveTo>
                <a:lnTo>
                  <a:pt x="92925" y="0"/>
                </a:lnTo>
                <a:lnTo>
                  <a:pt x="93814" y="270738"/>
                </a:lnTo>
                <a:lnTo>
                  <a:pt x="49352" y="273405"/>
                </a:lnTo>
                <a:lnTo>
                  <a:pt x="137375" y="273405"/>
                </a:lnTo>
                <a:lnTo>
                  <a:pt x="137375" y="0"/>
                </a:lnTo>
                <a:close/>
              </a:path>
              <a:path w="237490" h="311785">
                <a:moveTo>
                  <a:pt x="191173" y="0"/>
                </a:moveTo>
                <a:lnTo>
                  <a:pt x="179171" y="268960"/>
                </a:lnTo>
                <a:lnTo>
                  <a:pt x="137375" y="273405"/>
                </a:lnTo>
                <a:lnTo>
                  <a:pt x="229191" y="273405"/>
                </a:lnTo>
                <a:lnTo>
                  <a:pt x="237401" y="863"/>
                </a:lnTo>
                <a:lnTo>
                  <a:pt x="191173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741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8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8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42" y="291211"/>
                </a:lnTo>
                <a:lnTo>
                  <a:pt x="79748" y="184505"/>
                </a:lnTo>
                <a:close/>
              </a:path>
              <a:path w="147320" h="320039">
                <a:moveTo>
                  <a:pt x="121373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73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82709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7" y="311958"/>
                </a:lnTo>
                <a:lnTo>
                  <a:pt x="57474" y="312093"/>
                </a:lnTo>
                <a:lnTo>
                  <a:pt x="64822" y="312358"/>
                </a:lnTo>
                <a:lnTo>
                  <a:pt x="90048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54694" y="5617171"/>
            <a:ext cx="203200" cy="316230"/>
          </a:xfrm>
          <a:custGeom>
            <a:avLst/>
            <a:gdLst/>
            <a:ahLst/>
            <a:cxnLst/>
            <a:rect l="l" t="t" r="r" b="b"/>
            <a:pathLst>
              <a:path w="203200" h="316229">
                <a:moveTo>
                  <a:pt x="195821" y="40893"/>
                </a:moveTo>
                <a:lnTo>
                  <a:pt x="156044" y="40893"/>
                </a:lnTo>
                <a:lnTo>
                  <a:pt x="156933" y="316077"/>
                </a:lnTo>
                <a:lnTo>
                  <a:pt x="203174" y="316077"/>
                </a:lnTo>
                <a:lnTo>
                  <a:pt x="195821" y="40893"/>
                </a:lnTo>
                <a:close/>
              </a:path>
              <a:path w="203200" h="316229">
                <a:moveTo>
                  <a:pt x="194729" y="0"/>
                </a:moveTo>
                <a:lnTo>
                  <a:pt x="68910" y="863"/>
                </a:lnTo>
                <a:lnTo>
                  <a:pt x="68965" y="53508"/>
                </a:lnTo>
                <a:lnTo>
                  <a:pt x="69097" y="78216"/>
                </a:lnTo>
                <a:lnTo>
                  <a:pt x="69354" y="101790"/>
                </a:lnTo>
                <a:lnTo>
                  <a:pt x="69424" y="141184"/>
                </a:lnTo>
                <a:lnTo>
                  <a:pt x="69576" y="177868"/>
                </a:lnTo>
                <a:lnTo>
                  <a:pt x="69729" y="207634"/>
                </a:lnTo>
                <a:lnTo>
                  <a:pt x="69799" y="226275"/>
                </a:lnTo>
                <a:lnTo>
                  <a:pt x="54684" y="262502"/>
                </a:lnTo>
                <a:lnTo>
                  <a:pt x="2667" y="275628"/>
                </a:lnTo>
                <a:lnTo>
                  <a:pt x="0" y="314299"/>
                </a:lnTo>
                <a:lnTo>
                  <a:pt x="60355" y="305942"/>
                </a:lnTo>
                <a:lnTo>
                  <a:pt x="101879" y="258835"/>
                </a:lnTo>
                <a:lnTo>
                  <a:pt x="110693" y="40893"/>
                </a:lnTo>
                <a:lnTo>
                  <a:pt x="195821" y="40893"/>
                </a:lnTo>
                <a:lnTo>
                  <a:pt x="194729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88133" y="5614936"/>
            <a:ext cx="122555" cy="314325"/>
          </a:xfrm>
          <a:custGeom>
            <a:avLst/>
            <a:gdLst/>
            <a:ahLst/>
            <a:cxnLst/>
            <a:rect l="l" t="t" r="r" b="b"/>
            <a:pathLst>
              <a:path w="122554" h="314325">
                <a:moveTo>
                  <a:pt x="41795" y="0"/>
                </a:moveTo>
                <a:lnTo>
                  <a:pt x="5791" y="888"/>
                </a:lnTo>
                <a:lnTo>
                  <a:pt x="0" y="312978"/>
                </a:lnTo>
                <a:lnTo>
                  <a:pt x="79133" y="313867"/>
                </a:lnTo>
                <a:lnTo>
                  <a:pt x="118470" y="289660"/>
                </a:lnTo>
                <a:lnTo>
                  <a:pt x="119149" y="286525"/>
                </a:lnTo>
                <a:lnTo>
                  <a:pt x="48534" y="286525"/>
                </a:lnTo>
                <a:lnTo>
                  <a:pt x="43129" y="285419"/>
                </a:lnTo>
                <a:lnTo>
                  <a:pt x="44518" y="231401"/>
                </a:lnTo>
                <a:lnTo>
                  <a:pt x="46240" y="185394"/>
                </a:lnTo>
                <a:lnTo>
                  <a:pt x="63131" y="183159"/>
                </a:lnTo>
                <a:lnTo>
                  <a:pt x="121400" y="183159"/>
                </a:lnTo>
                <a:lnTo>
                  <a:pt x="120929" y="180492"/>
                </a:lnTo>
                <a:lnTo>
                  <a:pt x="96056" y="152933"/>
                </a:lnTo>
                <a:lnTo>
                  <a:pt x="46685" y="152933"/>
                </a:lnTo>
                <a:lnTo>
                  <a:pt x="41795" y="0"/>
                </a:lnTo>
                <a:close/>
              </a:path>
              <a:path w="122554" h="314325">
                <a:moveTo>
                  <a:pt x="121400" y="183159"/>
                </a:moveTo>
                <a:lnTo>
                  <a:pt x="63131" y="183159"/>
                </a:lnTo>
                <a:lnTo>
                  <a:pt x="67576" y="184048"/>
                </a:lnTo>
                <a:lnTo>
                  <a:pt x="72478" y="184937"/>
                </a:lnTo>
                <a:lnTo>
                  <a:pt x="76923" y="186270"/>
                </a:lnTo>
                <a:lnTo>
                  <a:pt x="80911" y="188048"/>
                </a:lnTo>
                <a:lnTo>
                  <a:pt x="88912" y="192062"/>
                </a:lnTo>
                <a:lnTo>
                  <a:pt x="88480" y="198716"/>
                </a:lnTo>
                <a:lnTo>
                  <a:pt x="90258" y="205828"/>
                </a:lnTo>
                <a:lnTo>
                  <a:pt x="91607" y="218943"/>
                </a:lnTo>
                <a:lnTo>
                  <a:pt x="92421" y="242015"/>
                </a:lnTo>
                <a:lnTo>
                  <a:pt x="90819" y="265666"/>
                </a:lnTo>
                <a:lnTo>
                  <a:pt x="84924" y="280517"/>
                </a:lnTo>
                <a:lnTo>
                  <a:pt x="75018" y="284412"/>
                </a:lnTo>
                <a:lnTo>
                  <a:pt x="61026" y="286302"/>
                </a:lnTo>
                <a:lnTo>
                  <a:pt x="48534" y="286525"/>
                </a:lnTo>
                <a:lnTo>
                  <a:pt x="119149" y="286525"/>
                </a:lnTo>
                <a:lnTo>
                  <a:pt x="122117" y="237911"/>
                </a:lnTo>
                <a:lnTo>
                  <a:pt x="122262" y="188048"/>
                </a:lnTo>
                <a:lnTo>
                  <a:pt x="121400" y="183159"/>
                </a:lnTo>
                <a:close/>
              </a:path>
              <a:path w="122554" h="314325">
                <a:moveTo>
                  <a:pt x="90258" y="152044"/>
                </a:moveTo>
                <a:lnTo>
                  <a:pt x="61748" y="152855"/>
                </a:lnTo>
                <a:lnTo>
                  <a:pt x="46685" y="152933"/>
                </a:lnTo>
                <a:lnTo>
                  <a:pt x="96056" y="152933"/>
                </a:lnTo>
                <a:lnTo>
                  <a:pt x="90258" y="152044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3818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76" y="5791"/>
                </a:moveTo>
                <a:lnTo>
                  <a:pt x="242" y="5791"/>
                </a:lnTo>
                <a:lnTo>
                  <a:pt x="0" y="28522"/>
                </a:lnTo>
                <a:lnTo>
                  <a:pt x="1411" y="85386"/>
                </a:lnTo>
                <a:lnTo>
                  <a:pt x="3694" y="159613"/>
                </a:lnTo>
                <a:lnTo>
                  <a:pt x="6037" y="233544"/>
                </a:lnTo>
                <a:lnTo>
                  <a:pt x="7671" y="290853"/>
                </a:lnTo>
                <a:lnTo>
                  <a:pt x="7799" y="314324"/>
                </a:lnTo>
                <a:lnTo>
                  <a:pt x="6465" y="315671"/>
                </a:lnTo>
                <a:lnTo>
                  <a:pt x="16244" y="315213"/>
                </a:lnTo>
                <a:lnTo>
                  <a:pt x="25579" y="313893"/>
                </a:lnTo>
                <a:lnTo>
                  <a:pt x="44705" y="311657"/>
                </a:lnTo>
                <a:lnTo>
                  <a:pt x="47372" y="193395"/>
                </a:lnTo>
                <a:lnTo>
                  <a:pt x="135728" y="193395"/>
                </a:lnTo>
                <a:lnTo>
                  <a:pt x="135826" y="159613"/>
                </a:lnTo>
                <a:lnTo>
                  <a:pt x="90933" y="159613"/>
                </a:lnTo>
                <a:lnTo>
                  <a:pt x="43803" y="156946"/>
                </a:lnTo>
                <a:lnTo>
                  <a:pt x="35371" y="6680"/>
                </a:lnTo>
                <a:lnTo>
                  <a:pt x="23801" y="6680"/>
                </a:lnTo>
                <a:lnTo>
                  <a:pt x="18911" y="6248"/>
                </a:lnTo>
                <a:lnTo>
                  <a:pt x="10466" y="6248"/>
                </a:lnTo>
                <a:lnTo>
                  <a:pt x="1576" y="5791"/>
                </a:lnTo>
                <a:close/>
              </a:path>
              <a:path w="136525" h="316229">
                <a:moveTo>
                  <a:pt x="135728" y="193395"/>
                </a:moveTo>
                <a:lnTo>
                  <a:pt x="47372" y="193395"/>
                </a:lnTo>
                <a:lnTo>
                  <a:pt x="89155" y="196062"/>
                </a:lnTo>
                <a:lnTo>
                  <a:pt x="98490" y="309879"/>
                </a:lnTo>
                <a:lnTo>
                  <a:pt x="135396" y="308990"/>
                </a:lnTo>
                <a:lnTo>
                  <a:pt x="135728" y="193395"/>
                </a:lnTo>
                <a:close/>
              </a:path>
              <a:path w="136525" h="316229">
                <a:moveTo>
                  <a:pt x="136285" y="0"/>
                </a:moveTo>
                <a:lnTo>
                  <a:pt x="104268" y="0"/>
                </a:lnTo>
                <a:lnTo>
                  <a:pt x="90933" y="159613"/>
                </a:lnTo>
                <a:lnTo>
                  <a:pt x="135826" y="159613"/>
                </a:lnTo>
                <a:lnTo>
                  <a:pt x="136285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5163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61" y="0"/>
                </a:moveTo>
                <a:lnTo>
                  <a:pt x="0" y="5334"/>
                </a:lnTo>
                <a:lnTo>
                  <a:pt x="6223" y="320548"/>
                </a:lnTo>
                <a:lnTo>
                  <a:pt x="51562" y="318770"/>
                </a:lnTo>
                <a:lnTo>
                  <a:pt x="84589" y="211175"/>
                </a:lnTo>
                <a:lnTo>
                  <a:pt x="48018" y="211175"/>
                </a:lnTo>
                <a:lnTo>
                  <a:pt x="43561" y="0"/>
                </a:lnTo>
                <a:close/>
              </a:path>
              <a:path w="151765" h="320675">
                <a:moveTo>
                  <a:pt x="149523" y="133375"/>
                </a:moveTo>
                <a:lnTo>
                  <a:pt x="108470" y="133375"/>
                </a:lnTo>
                <a:lnTo>
                  <a:pt x="101815" y="317881"/>
                </a:lnTo>
                <a:lnTo>
                  <a:pt x="147167" y="316992"/>
                </a:lnTo>
                <a:lnTo>
                  <a:pt x="149523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59" y="8026"/>
                </a:lnTo>
                <a:lnTo>
                  <a:pt x="48018" y="211175"/>
                </a:lnTo>
                <a:lnTo>
                  <a:pt x="84589" y="211175"/>
                </a:lnTo>
                <a:lnTo>
                  <a:pt x="108470" y="133375"/>
                </a:lnTo>
                <a:lnTo>
                  <a:pt x="149523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8658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30" y="291211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1866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62" y="0"/>
                </a:lnTo>
                <a:lnTo>
                  <a:pt x="37708" y="242"/>
                </a:lnTo>
                <a:lnTo>
                  <a:pt x="4815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4" y="294235"/>
                </a:lnTo>
                <a:lnTo>
                  <a:pt x="17358" y="305530"/>
                </a:lnTo>
                <a:lnTo>
                  <a:pt x="35041" y="311900"/>
                </a:lnTo>
                <a:lnTo>
                  <a:pt x="50087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56" y="312897"/>
                </a:lnTo>
                <a:lnTo>
                  <a:pt x="101834" y="312965"/>
                </a:lnTo>
                <a:lnTo>
                  <a:pt x="111939" y="312789"/>
                </a:lnTo>
                <a:lnTo>
                  <a:pt x="125080" y="309510"/>
                </a:lnTo>
                <a:lnTo>
                  <a:pt x="135342" y="300896"/>
                </a:lnTo>
                <a:lnTo>
                  <a:pt x="142018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9" y="277158"/>
                </a:lnTo>
                <a:lnTo>
                  <a:pt x="46926" y="273445"/>
                </a:lnTo>
                <a:lnTo>
                  <a:pt x="42957" y="265731"/>
                </a:lnTo>
                <a:lnTo>
                  <a:pt x="42153" y="252769"/>
                </a:lnTo>
                <a:lnTo>
                  <a:pt x="43042" y="51385"/>
                </a:lnTo>
                <a:lnTo>
                  <a:pt x="43778" y="38425"/>
                </a:lnTo>
                <a:lnTo>
                  <a:pt x="47598" y="30716"/>
                </a:lnTo>
                <a:lnTo>
                  <a:pt x="56918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5" y="26290"/>
                </a:lnTo>
                <a:lnTo>
                  <a:pt x="91221" y="27322"/>
                </a:lnTo>
                <a:lnTo>
                  <a:pt x="96483" y="29606"/>
                </a:lnTo>
                <a:lnTo>
                  <a:pt x="99950" y="33605"/>
                </a:lnTo>
                <a:lnTo>
                  <a:pt x="101271" y="37593"/>
                </a:lnTo>
                <a:lnTo>
                  <a:pt x="101728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39417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0" y="19"/>
                </a:moveTo>
                <a:lnTo>
                  <a:pt x="23640" y="2319"/>
                </a:lnTo>
                <a:lnTo>
                  <a:pt x="794" y="53788"/>
                </a:lnTo>
                <a:lnTo>
                  <a:pt x="44" y="97358"/>
                </a:lnTo>
                <a:lnTo>
                  <a:pt x="0" y="154055"/>
                </a:lnTo>
                <a:lnTo>
                  <a:pt x="1093" y="206212"/>
                </a:lnTo>
                <a:lnTo>
                  <a:pt x="3345" y="260245"/>
                </a:lnTo>
                <a:lnTo>
                  <a:pt x="6880" y="316547"/>
                </a:lnTo>
                <a:lnTo>
                  <a:pt x="95095" y="312519"/>
                </a:lnTo>
                <a:lnTo>
                  <a:pt x="134921" y="301421"/>
                </a:lnTo>
                <a:lnTo>
                  <a:pt x="139657" y="288682"/>
                </a:lnTo>
                <a:lnTo>
                  <a:pt x="65232" y="288682"/>
                </a:lnTo>
                <a:lnTo>
                  <a:pt x="51800" y="288543"/>
                </a:lnTo>
                <a:lnTo>
                  <a:pt x="51228" y="274732"/>
                </a:lnTo>
                <a:lnTo>
                  <a:pt x="50238" y="243081"/>
                </a:lnTo>
                <a:lnTo>
                  <a:pt x="50025" y="220210"/>
                </a:lnTo>
                <a:lnTo>
                  <a:pt x="50039" y="206212"/>
                </a:lnTo>
                <a:lnTo>
                  <a:pt x="51342" y="184950"/>
                </a:lnTo>
                <a:lnTo>
                  <a:pt x="51800" y="184061"/>
                </a:lnTo>
                <a:lnTo>
                  <a:pt x="143631" y="184061"/>
                </a:lnTo>
                <a:lnTo>
                  <a:pt x="141925" y="180676"/>
                </a:lnTo>
                <a:lnTo>
                  <a:pt x="108708" y="163156"/>
                </a:lnTo>
                <a:lnTo>
                  <a:pt x="52231" y="150710"/>
                </a:lnTo>
                <a:lnTo>
                  <a:pt x="84223" y="150710"/>
                </a:lnTo>
                <a:lnTo>
                  <a:pt x="86926" y="150598"/>
                </a:lnTo>
                <a:lnTo>
                  <a:pt x="124411" y="139690"/>
                </a:lnTo>
                <a:lnTo>
                  <a:pt x="137328" y="118262"/>
                </a:lnTo>
                <a:lnTo>
                  <a:pt x="51342" y="118262"/>
                </a:lnTo>
                <a:lnTo>
                  <a:pt x="52231" y="20891"/>
                </a:lnTo>
                <a:lnTo>
                  <a:pt x="53120" y="20459"/>
                </a:lnTo>
                <a:lnTo>
                  <a:pt x="61995" y="20216"/>
                </a:lnTo>
                <a:lnTo>
                  <a:pt x="129708" y="20216"/>
                </a:lnTo>
                <a:lnTo>
                  <a:pt x="127479" y="16514"/>
                </a:lnTo>
                <a:lnTo>
                  <a:pt x="119397" y="9215"/>
                </a:lnTo>
                <a:lnTo>
                  <a:pt x="110486" y="4457"/>
                </a:lnTo>
                <a:lnTo>
                  <a:pt x="103374" y="1333"/>
                </a:lnTo>
                <a:lnTo>
                  <a:pt x="98108" y="457"/>
                </a:lnTo>
                <a:lnTo>
                  <a:pt x="86471" y="457"/>
                </a:lnTo>
                <a:lnTo>
                  <a:pt x="66030" y="19"/>
                </a:lnTo>
                <a:close/>
              </a:path>
              <a:path w="147320" h="316864">
                <a:moveTo>
                  <a:pt x="143631" y="184061"/>
                </a:moveTo>
                <a:lnTo>
                  <a:pt x="51800" y="184061"/>
                </a:lnTo>
                <a:lnTo>
                  <a:pt x="70469" y="184492"/>
                </a:lnTo>
                <a:lnTo>
                  <a:pt x="75803" y="188963"/>
                </a:lnTo>
                <a:lnTo>
                  <a:pt x="82684" y="197873"/>
                </a:lnTo>
                <a:lnTo>
                  <a:pt x="86521" y="208622"/>
                </a:lnTo>
                <a:lnTo>
                  <a:pt x="88111" y="220210"/>
                </a:lnTo>
                <a:lnTo>
                  <a:pt x="88249" y="231635"/>
                </a:lnTo>
                <a:lnTo>
                  <a:pt x="87791" y="239623"/>
                </a:lnTo>
                <a:lnTo>
                  <a:pt x="79359" y="281863"/>
                </a:lnTo>
                <a:lnTo>
                  <a:pt x="65232" y="288682"/>
                </a:lnTo>
                <a:lnTo>
                  <a:pt x="139657" y="288682"/>
                </a:lnTo>
                <a:lnTo>
                  <a:pt x="140040" y="283603"/>
                </a:lnTo>
                <a:lnTo>
                  <a:pt x="140763" y="274732"/>
                </a:lnTo>
                <a:lnTo>
                  <a:pt x="141559" y="266089"/>
                </a:lnTo>
                <a:lnTo>
                  <a:pt x="142490" y="257403"/>
                </a:lnTo>
                <a:lnTo>
                  <a:pt x="143746" y="242241"/>
                </a:lnTo>
                <a:lnTo>
                  <a:pt x="144875" y="226788"/>
                </a:lnTo>
                <a:lnTo>
                  <a:pt x="145923" y="212085"/>
                </a:lnTo>
                <a:lnTo>
                  <a:pt x="146935" y="199174"/>
                </a:lnTo>
                <a:lnTo>
                  <a:pt x="146011" y="188782"/>
                </a:lnTo>
                <a:lnTo>
                  <a:pt x="143631" y="184061"/>
                </a:lnTo>
                <a:close/>
              </a:path>
              <a:path w="147320" h="316864">
                <a:moveTo>
                  <a:pt x="84223" y="150710"/>
                </a:moveTo>
                <a:lnTo>
                  <a:pt x="52231" y="150710"/>
                </a:lnTo>
                <a:lnTo>
                  <a:pt x="55356" y="151155"/>
                </a:lnTo>
                <a:lnTo>
                  <a:pt x="69706" y="151134"/>
                </a:lnTo>
                <a:lnTo>
                  <a:pt x="77522" y="150990"/>
                </a:lnTo>
                <a:lnTo>
                  <a:pt x="84223" y="150710"/>
                </a:lnTo>
                <a:close/>
              </a:path>
              <a:path w="147320" h="316864">
                <a:moveTo>
                  <a:pt x="129708" y="20216"/>
                </a:moveTo>
                <a:lnTo>
                  <a:pt x="61995" y="20216"/>
                </a:lnTo>
                <a:lnTo>
                  <a:pt x="70738" y="22802"/>
                </a:lnTo>
                <a:lnTo>
                  <a:pt x="77563" y="28217"/>
                </a:lnTo>
                <a:lnTo>
                  <a:pt x="80679" y="36461"/>
                </a:lnTo>
                <a:lnTo>
                  <a:pt x="81062" y="45318"/>
                </a:lnTo>
                <a:lnTo>
                  <a:pt x="81214" y="53788"/>
                </a:lnTo>
                <a:lnTo>
                  <a:pt x="81312" y="79220"/>
                </a:lnTo>
                <a:lnTo>
                  <a:pt x="80679" y="91592"/>
                </a:lnTo>
                <a:lnTo>
                  <a:pt x="51342" y="118262"/>
                </a:lnTo>
                <a:lnTo>
                  <a:pt x="137328" y="118262"/>
                </a:lnTo>
                <a:lnTo>
                  <a:pt x="138477" y="97358"/>
                </a:lnTo>
                <a:lnTo>
                  <a:pt x="138591" y="91592"/>
                </a:lnTo>
                <a:lnTo>
                  <a:pt x="138655" y="71808"/>
                </a:lnTo>
                <a:lnTo>
                  <a:pt x="138177" y="56860"/>
                </a:lnTo>
                <a:lnTo>
                  <a:pt x="137156" y="40906"/>
                </a:lnTo>
                <a:lnTo>
                  <a:pt x="133732" y="26898"/>
                </a:lnTo>
                <a:lnTo>
                  <a:pt x="129708" y="20216"/>
                </a:lnTo>
                <a:close/>
              </a:path>
              <a:path w="147320" h="316864">
                <a:moveTo>
                  <a:pt x="95361" y="0"/>
                </a:moveTo>
                <a:lnTo>
                  <a:pt x="86471" y="457"/>
                </a:lnTo>
                <a:lnTo>
                  <a:pt x="98108" y="457"/>
                </a:lnTo>
                <a:lnTo>
                  <a:pt x="95361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23379" y="6124086"/>
            <a:ext cx="3557904" cy="71120"/>
          </a:xfrm>
          <a:custGeom>
            <a:avLst/>
            <a:gdLst/>
            <a:ahLst/>
            <a:cxnLst/>
            <a:rect l="l" t="t" r="r" b="b"/>
            <a:pathLst>
              <a:path w="3557904" h="71120">
                <a:moveTo>
                  <a:pt x="67007" y="0"/>
                </a:moveTo>
                <a:lnTo>
                  <a:pt x="38114" y="348"/>
                </a:lnTo>
                <a:lnTo>
                  <a:pt x="8870" y="4728"/>
                </a:lnTo>
                <a:lnTo>
                  <a:pt x="0" y="11892"/>
                </a:lnTo>
                <a:lnTo>
                  <a:pt x="558" y="17925"/>
                </a:lnTo>
                <a:lnTo>
                  <a:pt x="684" y="22688"/>
                </a:lnTo>
                <a:lnTo>
                  <a:pt x="471" y="28313"/>
                </a:lnTo>
                <a:lnTo>
                  <a:pt x="13202" y="30097"/>
                </a:lnTo>
                <a:lnTo>
                  <a:pt x="22021" y="33449"/>
                </a:lnTo>
                <a:lnTo>
                  <a:pt x="73891" y="45306"/>
                </a:lnTo>
                <a:lnTo>
                  <a:pt x="115927" y="49065"/>
                </a:lnTo>
                <a:lnTo>
                  <a:pt x="136284" y="51287"/>
                </a:lnTo>
                <a:lnTo>
                  <a:pt x="175650" y="56030"/>
                </a:lnTo>
                <a:lnTo>
                  <a:pt x="239281" y="61176"/>
                </a:lnTo>
                <a:lnTo>
                  <a:pt x="286568" y="63590"/>
                </a:lnTo>
                <a:lnTo>
                  <a:pt x="335040" y="65280"/>
                </a:lnTo>
                <a:lnTo>
                  <a:pt x="477680" y="67664"/>
                </a:lnTo>
                <a:lnTo>
                  <a:pt x="603069" y="68675"/>
                </a:lnTo>
                <a:lnTo>
                  <a:pt x="640207" y="69262"/>
                </a:lnTo>
                <a:lnTo>
                  <a:pt x="673126" y="70642"/>
                </a:lnTo>
                <a:lnTo>
                  <a:pt x="1037995" y="67664"/>
                </a:lnTo>
                <a:lnTo>
                  <a:pt x="3363947" y="67373"/>
                </a:lnTo>
                <a:lnTo>
                  <a:pt x="3406332" y="66642"/>
                </a:lnTo>
                <a:lnTo>
                  <a:pt x="3425595" y="64556"/>
                </a:lnTo>
                <a:lnTo>
                  <a:pt x="3476076" y="57823"/>
                </a:lnTo>
                <a:lnTo>
                  <a:pt x="3501683" y="54666"/>
                </a:lnTo>
                <a:lnTo>
                  <a:pt x="3540044" y="50895"/>
                </a:lnTo>
                <a:lnTo>
                  <a:pt x="3551904" y="47999"/>
                </a:lnTo>
                <a:lnTo>
                  <a:pt x="3556915" y="42677"/>
                </a:lnTo>
                <a:lnTo>
                  <a:pt x="3557500" y="38943"/>
                </a:lnTo>
                <a:lnTo>
                  <a:pt x="3551581" y="35908"/>
                </a:lnTo>
                <a:lnTo>
                  <a:pt x="3544632" y="33208"/>
                </a:lnTo>
                <a:lnTo>
                  <a:pt x="3465925" y="33208"/>
                </a:lnTo>
                <a:lnTo>
                  <a:pt x="3440968" y="32903"/>
                </a:lnTo>
                <a:lnTo>
                  <a:pt x="3419397" y="31899"/>
                </a:lnTo>
                <a:lnTo>
                  <a:pt x="3406332" y="30713"/>
                </a:lnTo>
                <a:lnTo>
                  <a:pt x="2349530" y="18725"/>
                </a:lnTo>
                <a:lnTo>
                  <a:pt x="1185127" y="18725"/>
                </a:lnTo>
                <a:lnTo>
                  <a:pt x="1152557" y="17344"/>
                </a:lnTo>
                <a:lnTo>
                  <a:pt x="620346" y="17344"/>
                </a:lnTo>
                <a:lnTo>
                  <a:pt x="405385" y="15227"/>
                </a:lnTo>
                <a:lnTo>
                  <a:pt x="300960" y="12618"/>
                </a:lnTo>
                <a:lnTo>
                  <a:pt x="201145" y="8587"/>
                </a:lnTo>
                <a:lnTo>
                  <a:pt x="153569" y="5948"/>
                </a:lnTo>
                <a:lnTo>
                  <a:pt x="96446" y="1505"/>
                </a:lnTo>
                <a:lnTo>
                  <a:pt x="67007" y="0"/>
                </a:lnTo>
                <a:close/>
              </a:path>
              <a:path w="3557904" h="71120">
                <a:moveTo>
                  <a:pt x="3301609" y="68242"/>
                </a:moveTo>
                <a:lnTo>
                  <a:pt x="2773846" y="68242"/>
                </a:lnTo>
                <a:lnTo>
                  <a:pt x="2791812" y="69539"/>
                </a:lnTo>
                <a:lnTo>
                  <a:pt x="2809514" y="70290"/>
                </a:lnTo>
                <a:lnTo>
                  <a:pt x="2827578" y="70617"/>
                </a:lnTo>
                <a:lnTo>
                  <a:pt x="2846630" y="70642"/>
                </a:lnTo>
                <a:lnTo>
                  <a:pt x="3301609" y="68242"/>
                </a:lnTo>
                <a:close/>
              </a:path>
              <a:path w="3557904" h="71120">
                <a:moveTo>
                  <a:pt x="2773846" y="68242"/>
                </a:moveTo>
                <a:lnTo>
                  <a:pt x="2447570" y="68242"/>
                </a:lnTo>
                <a:lnTo>
                  <a:pt x="2668572" y="70127"/>
                </a:lnTo>
                <a:lnTo>
                  <a:pt x="2722301" y="69686"/>
                </a:lnTo>
                <a:lnTo>
                  <a:pt x="2773846" y="68242"/>
                </a:lnTo>
                <a:close/>
              </a:path>
              <a:path w="3557904" h="71120">
                <a:moveTo>
                  <a:pt x="3363947" y="67373"/>
                </a:moveTo>
                <a:lnTo>
                  <a:pt x="1139759" y="67373"/>
                </a:lnTo>
                <a:lnTo>
                  <a:pt x="1426075" y="67664"/>
                </a:lnTo>
                <a:lnTo>
                  <a:pt x="1659452" y="69090"/>
                </a:lnTo>
                <a:lnTo>
                  <a:pt x="1734770" y="68242"/>
                </a:lnTo>
                <a:lnTo>
                  <a:pt x="3301609" y="68242"/>
                </a:lnTo>
                <a:lnTo>
                  <a:pt x="3344612" y="67664"/>
                </a:lnTo>
                <a:lnTo>
                  <a:pt x="3363947" y="67373"/>
                </a:lnTo>
                <a:close/>
              </a:path>
              <a:path w="3557904" h="71120">
                <a:moveTo>
                  <a:pt x="2447570" y="68242"/>
                </a:moveTo>
                <a:lnTo>
                  <a:pt x="1734770" y="68242"/>
                </a:lnTo>
                <a:lnTo>
                  <a:pt x="2357210" y="69042"/>
                </a:lnTo>
                <a:lnTo>
                  <a:pt x="2447570" y="68242"/>
                </a:lnTo>
                <a:close/>
              </a:path>
              <a:path w="3557904" h="71120">
                <a:moveTo>
                  <a:pt x="3526932" y="32220"/>
                </a:moveTo>
                <a:lnTo>
                  <a:pt x="3504185" y="32301"/>
                </a:lnTo>
                <a:lnTo>
                  <a:pt x="3489148" y="32301"/>
                </a:lnTo>
                <a:lnTo>
                  <a:pt x="3465925" y="33208"/>
                </a:lnTo>
                <a:lnTo>
                  <a:pt x="3544632" y="33208"/>
                </a:lnTo>
                <a:lnTo>
                  <a:pt x="3544355" y="33101"/>
                </a:lnTo>
                <a:lnTo>
                  <a:pt x="3536895" y="32381"/>
                </a:lnTo>
                <a:lnTo>
                  <a:pt x="3526932" y="32220"/>
                </a:lnTo>
                <a:close/>
              </a:path>
              <a:path w="3557904" h="71120">
                <a:moveTo>
                  <a:pt x="3476174" y="31404"/>
                </a:moveTo>
                <a:lnTo>
                  <a:pt x="3476613" y="32301"/>
                </a:lnTo>
                <a:lnTo>
                  <a:pt x="3504185" y="32301"/>
                </a:lnTo>
                <a:lnTo>
                  <a:pt x="3483484" y="31472"/>
                </a:lnTo>
                <a:lnTo>
                  <a:pt x="3476174" y="31404"/>
                </a:lnTo>
                <a:close/>
              </a:path>
              <a:path w="3557904" h="71120">
                <a:moveTo>
                  <a:pt x="1283117" y="17252"/>
                </a:moveTo>
                <a:lnTo>
                  <a:pt x="1233997" y="17656"/>
                </a:lnTo>
                <a:lnTo>
                  <a:pt x="1185127" y="18725"/>
                </a:lnTo>
                <a:lnTo>
                  <a:pt x="2349530" y="18725"/>
                </a:lnTo>
                <a:lnTo>
                  <a:pt x="1530111" y="18329"/>
                </a:lnTo>
                <a:lnTo>
                  <a:pt x="1283117" y="17252"/>
                </a:lnTo>
                <a:close/>
              </a:path>
              <a:path w="3557904" h="71120">
                <a:moveTo>
                  <a:pt x="1988205" y="17764"/>
                </a:moveTo>
                <a:lnTo>
                  <a:pt x="1530111" y="18329"/>
                </a:lnTo>
                <a:lnTo>
                  <a:pt x="2281475" y="18329"/>
                </a:lnTo>
                <a:lnTo>
                  <a:pt x="1988205" y="17764"/>
                </a:lnTo>
                <a:close/>
              </a:path>
              <a:path w="3557904" h="71120">
                <a:moveTo>
                  <a:pt x="1086218" y="16051"/>
                </a:moveTo>
                <a:lnTo>
                  <a:pt x="620346" y="17344"/>
                </a:lnTo>
                <a:lnTo>
                  <a:pt x="1152557" y="17344"/>
                </a:lnTo>
                <a:lnTo>
                  <a:pt x="1137005" y="16684"/>
                </a:lnTo>
                <a:lnTo>
                  <a:pt x="1086218" y="16051"/>
                </a:lnTo>
                <a:close/>
              </a:path>
            </a:pathLst>
          </a:custGeom>
          <a:solidFill>
            <a:srgbClr val="2956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8195" y="282575"/>
            <a:ext cx="588010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 организации деятельности Общероссийской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общественно-государственной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детско-юношеской организации 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12" y="658799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88900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03700" y="6428373"/>
            <a:ext cx="6489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АМОСОВ </a:t>
            </a:r>
          </a:p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Вячеслав Александрович</a:t>
            </a: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, </a:t>
            </a:r>
            <a:b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председатель регионального отделения</a:t>
            </a:r>
            <a:endParaRPr lang="ru-RU"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661" y="529894"/>
            <a:ext cx="721842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spc="-35" dirty="0" smtClean="0"/>
              <a:t>25 лет вместе!</a:t>
            </a:r>
            <a:endParaRPr sz="60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99" y="1533232"/>
            <a:ext cx="776083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 descr="C:\Users\PC\Desktop\wvrbGKK9p9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736923"/>
            <a:ext cx="5562600" cy="511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4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5" y="434975"/>
            <a:ext cx="721842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60" dirty="0" smtClean="0"/>
              <a:t>ПРОЕКТЫ. ТРАДИЦИИ. ДЕЛА.</a:t>
            </a:r>
            <a:endParaRPr sz="32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AutoShape 2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C\Desktop\jkotSxr_M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187994"/>
            <a:ext cx="4191000" cy="27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C\Desktop\UumAym2apa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099" y="312738"/>
            <a:ext cx="3428999" cy="22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C\Desktop\wvSd8Hids3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705" y="4244975"/>
            <a:ext cx="4152139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C\Desktop\Oo5nl2Rl2b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239" y="2823714"/>
            <a:ext cx="3020321" cy="45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848" y="312738"/>
            <a:ext cx="721842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60" dirty="0" smtClean="0"/>
              <a:t>Военно-патриотическое движение</a:t>
            </a:r>
            <a:endParaRPr sz="32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AutoShape 2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4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00" name="Picture 4" descr="C:\Users\PC\Desktop\CsnlTx4jo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321262"/>
            <a:ext cx="430106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pp.vk.me/c631122/v631122525/56eb3/kNTkl2OvUZQ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p.vk.me/c631122/v631122525/56eb3/kNTkl2OvUZQ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PC\Desktop\kNTkl2OvUZ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82045"/>
            <a:ext cx="3283656" cy="23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C\Desktop\YOuosCpUH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854575"/>
            <a:ext cx="3283656" cy="24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PC\Desktop\ZmjHhQMjef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046360"/>
            <a:ext cx="4301067" cy="2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PC\Desktop\gp4FsxX5Lv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933" y="2866734"/>
            <a:ext cx="3233737" cy="18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325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1432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7466" y="373763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7" y="0"/>
                </a:moveTo>
                <a:lnTo>
                  <a:pt x="4686" y="40714"/>
                </a:lnTo>
                <a:lnTo>
                  <a:pt x="2463" y="43927"/>
                </a:lnTo>
                <a:lnTo>
                  <a:pt x="0" y="51446"/>
                </a:lnTo>
                <a:lnTo>
                  <a:pt x="546" y="53871"/>
                </a:lnTo>
                <a:lnTo>
                  <a:pt x="3721" y="55992"/>
                </a:lnTo>
                <a:lnTo>
                  <a:pt x="11316" y="61695"/>
                </a:lnTo>
                <a:lnTo>
                  <a:pt x="18402" y="67981"/>
                </a:lnTo>
                <a:lnTo>
                  <a:pt x="25259" y="74534"/>
                </a:lnTo>
                <a:lnTo>
                  <a:pt x="32169" y="81037"/>
                </a:lnTo>
                <a:lnTo>
                  <a:pt x="59242" y="105559"/>
                </a:lnTo>
                <a:lnTo>
                  <a:pt x="66622" y="98120"/>
                </a:lnTo>
                <a:lnTo>
                  <a:pt x="57873" y="89774"/>
                </a:lnTo>
                <a:lnTo>
                  <a:pt x="52273" y="84808"/>
                </a:lnTo>
                <a:lnTo>
                  <a:pt x="43319" y="76985"/>
                </a:lnTo>
                <a:lnTo>
                  <a:pt x="42913" y="74775"/>
                </a:lnTo>
                <a:lnTo>
                  <a:pt x="45537" y="72655"/>
                </a:lnTo>
                <a:lnTo>
                  <a:pt x="36652" y="72655"/>
                </a:lnTo>
                <a:lnTo>
                  <a:pt x="34112" y="68197"/>
                </a:lnTo>
                <a:lnTo>
                  <a:pt x="27254" y="62926"/>
                </a:lnTo>
                <a:lnTo>
                  <a:pt x="26301" y="60272"/>
                </a:lnTo>
                <a:lnTo>
                  <a:pt x="32784" y="53605"/>
                </a:lnTo>
                <a:lnTo>
                  <a:pt x="20434" y="53605"/>
                </a:lnTo>
                <a:lnTo>
                  <a:pt x="14147" y="50150"/>
                </a:lnTo>
                <a:lnTo>
                  <a:pt x="15646" y="47293"/>
                </a:lnTo>
                <a:lnTo>
                  <a:pt x="17106" y="40460"/>
                </a:lnTo>
                <a:lnTo>
                  <a:pt x="21717" y="38695"/>
                </a:lnTo>
                <a:lnTo>
                  <a:pt x="27114" y="32408"/>
                </a:lnTo>
                <a:lnTo>
                  <a:pt x="29870" y="29475"/>
                </a:lnTo>
                <a:lnTo>
                  <a:pt x="33604" y="25347"/>
                </a:lnTo>
                <a:lnTo>
                  <a:pt x="39216" y="18241"/>
                </a:lnTo>
                <a:lnTo>
                  <a:pt x="46020" y="11701"/>
                </a:lnTo>
                <a:lnTo>
                  <a:pt x="49832" y="8293"/>
                </a:lnTo>
                <a:lnTo>
                  <a:pt x="43691" y="2102"/>
                </a:lnTo>
                <a:lnTo>
                  <a:pt x="41657" y="0"/>
                </a:lnTo>
                <a:close/>
              </a:path>
              <a:path w="66675" h="106045">
                <a:moveTo>
                  <a:pt x="57975" y="52728"/>
                </a:moveTo>
                <a:lnTo>
                  <a:pt x="56007" y="53922"/>
                </a:lnTo>
                <a:lnTo>
                  <a:pt x="50215" y="59116"/>
                </a:lnTo>
                <a:lnTo>
                  <a:pt x="45504" y="62964"/>
                </a:lnTo>
                <a:lnTo>
                  <a:pt x="36652" y="72655"/>
                </a:lnTo>
                <a:lnTo>
                  <a:pt x="45537" y="72655"/>
                </a:lnTo>
                <a:lnTo>
                  <a:pt x="51384" y="67930"/>
                </a:lnTo>
                <a:lnTo>
                  <a:pt x="56400" y="64349"/>
                </a:lnTo>
                <a:lnTo>
                  <a:pt x="59575" y="56919"/>
                </a:lnTo>
                <a:lnTo>
                  <a:pt x="60972" y="55065"/>
                </a:lnTo>
                <a:lnTo>
                  <a:pt x="57975" y="52728"/>
                </a:lnTo>
                <a:close/>
              </a:path>
              <a:path w="66675" h="106045">
                <a:moveTo>
                  <a:pt x="40081" y="33907"/>
                </a:moveTo>
                <a:lnTo>
                  <a:pt x="38011" y="35596"/>
                </a:lnTo>
                <a:lnTo>
                  <a:pt x="31203" y="40536"/>
                </a:lnTo>
                <a:lnTo>
                  <a:pt x="27165" y="45045"/>
                </a:lnTo>
                <a:lnTo>
                  <a:pt x="21526" y="50887"/>
                </a:lnTo>
                <a:lnTo>
                  <a:pt x="20434" y="53605"/>
                </a:lnTo>
                <a:lnTo>
                  <a:pt x="32784" y="53605"/>
                </a:lnTo>
                <a:lnTo>
                  <a:pt x="34328" y="52017"/>
                </a:lnTo>
                <a:lnTo>
                  <a:pt x="38442" y="47178"/>
                </a:lnTo>
                <a:lnTo>
                  <a:pt x="42646" y="39863"/>
                </a:lnTo>
                <a:lnTo>
                  <a:pt x="43878" y="37869"/>
                </a:lnTo>
                <a:lnTo>
                  <a:pt x="40081" y="3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1723" y="2846044"/>
            <a:ext cx="1544231" cy="194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7467" y="2846044"/>
            <a:ext cx="1544256" cy="1941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6086" y="3745776"/>
            <a:ext cx="1111250" cy="918210"/>
          </a:xfrm>
          <a:custGeom>
            <a:avLst/>
            <a:gdLst/>
            <a:ahLst/>
            <a:cxnLst/>
            <a:rect l="l" t="t" r="r" b="b"/>
            <a:pathLst>
              <a:path w="1111250" h="918210">
                <a:moveTo>
                  <a:pt x="0" y="0"/>
                </a:moveTo>
                <a:lnTo>
                  <a:pt x="1663" y="51541"/>
                </a:lnTo>
                <a:lnTo>
                  <a:pt x="5798" y="102609"/>
                </a:lnTo>
                <a:lnTo>
                  <a:pt x="12276" y="152602"/>
                </a:lnTo>
                <a:lnTo>
                  <a:pt x="21111" y="202006"/>
                </a:lnTo>
                <a:lnTo>
                  <a:pt x="32220" y="250584"/>
                </a:lnTo>
                <a:lnTo>
                  <a:pt x="45547" y="298277"/>
                </a:lnTo>
                <a:lnTo>
                  <a:pt x="61034" y="345027"/>
                </a:lnTo>
                <a:lnTo>
                  <a:pt x="78623" y="390777"/>
                </a:lnTo>
                <a:lnTo>
                  <a:pt x="98257" y="435470"/>
                </a:lnTo>
                <a:lnTo>
                  <a:pt x="119878" y="479048"/>
                </a:lnTo>
                <a:lnTo>
                  <a:pt x="143430" y="521453"/>
                </a:lnTo>
                <a:lnTo>
                  <a:pt x="168853" y="562627"/>
                </a:lnTo>
                <a:lnTo>
                  <a:pt x="196092" y="602514"/>
                </a:lnTo>
                <a:lnTo>
                  <a:pt x="225087" y="641055"/>
                </a:lnTo>
                <a:lnTo>
                  <a:pt x="255782" y="678193"/>
                </a:lnTo>
                <a:lnTo>
                  <a:pt x="288119" y="713871"/>
                </a:lnTo>
                <a:lnTo>
                  <a:pt x="322041" y="748030"/>
                </a:lnTo>
                <a:lnTo>
                  <a:pt x="357490" y="780614"/>
                </a:lnTo>
                <a:lnTo>
                  <a:pt x="394408" y="811564"/>
                </a:lnTo>
                <a:lnTo>
                  <a:pt x="432738" y="840823"/>
                </a:lnTo>
                <a:lnTo>
                  <a:pt x="472423" y="868334"/>
                </a:lnTo>
                <a:lnTo>
                  <a:pt x="513404" y="894038"/>
                </a:lnTo>
                <a:lnTo>
                  <a:pt x="555625" y="917879"/>
                </a:lnTo>
                <a:lnTo>
                  <a:pt x="597845" y="894038"/>
                </a:lnTo>
                <a:lnTo>
                  <a:pt x="638826" y="868334"/>
                </a:lnTo>
                <a:lnTo>
                  <a:pt x="678511" y="840823"/>
                </a:lnTo>
                <a:lnTo>
                  <a:pt x="716841" y="811564"/>
                </a:lnTo>
                <a:lnTo>
                  <a:pt x="753759" y="780614"/>
                </a:lnTo>
                <a:lnTo>
                  <a:pt x="789208" y="748030"/>
                </a:lnTo>
                <a:lnTo>
                  <a:pt x="823130" y="713871"/>
                </a:lnTo>
                <a:lnTo>
                  <a:pt x="855467" y="678193"/>
                </a:lnTo>
                <a:lnTo>
                  <a:pt x="886162" y="641055"/>
                </a:lnTo>
                <a:lnTo>
                  <a:pt x="915157" y="602514"/>
                </a:lnTo>
                <a:lnTo>
                  <a:pt x="942396" y="562627"/>
                </a:lnTo>
                <a:lnTo>
                  <a:pt x="967819" y="521453"/>
                </a:lnTo>
                <a:lnTo>
                  <a:pt x="991371" y="479048"/>
                </a:lnTo>
                <a:lnTo>
                  <a:pt x="1012992" y="435470"/>
                </a:lnTo>
                <a:lnTo>
                  <a:pt x="1032626" y="390777"/>
                </a:lnTo>
                <a:lnTo>
                  <a:pt x="1050215" y="345027"/>
                </a:lnTo>
                <a:lnTo>
                  <a:pt x="1065702" y="298277"/>
                </a:lnTo>
                <a:lnTo>
                  <a:pt x="1079029" y="250584"/>
                </a:lnTo>
                <a:lnTo>
                  <a:pt x="1090138" y="202006"/>
                </a:lnTo>
                <a:lnTo>
                  <a:pt x="1097846" y="158902"/>
                </a:lnTo>
                <a:lnTo>
                  <a:pt x="555625" y="158902"/>
                </a:lnTo>
                <a:lnTo>
                  <a:pt x="504907" y="157699"/>
                </a:lnTo>
                <a:lnTo>
                  <a:pt x="454811" y="154125"/>
                </a:lnTo>
                <a:lnTo>
                  <a:pt x="405391" y="148236"/>
                </a:lnTo>
                <a:lnTo>
                  <a:pt x="356701" y="140085"/>
                </a:lnTo>
                <a:lnTo>
                  <a:pt x="308796" y="129728"/>
                </a:lnTo>
                <a:lnTo>
                  <a:pt x="261729" y="117217"/>
                </a:lnTo>
                <a:lnTo>
                  <a:pt x="215556" y="102609"/>
                </a:lnTo>
                <a:lnTo>
                  <a:pt x="170331" y="85957"/>
                </a:lnTo>
                <a:lnTo>
                  <a:pt x="126108" y="67315"/>
                </a:lnTo>
                <a:lnTo>
                  <a:pt x="82943" y="46739"/>
                </a:lnTo>
                <a:lnTo>
                  <a:pt x="40888" y="24282"/>
                </a:lnTo>
                <a:lnTo>
                  <a:pt x="0" y="0"/>
                </a:lnTo>
                <a:close/>
              </a:path>
              <a:path w="1111250" h="918210">
                <a:moveTo>
                  <a:pt x="1111250" y="0"/>
                </a:moveTo>
                <a:lnTo>
                  <a:pt x="1070358" y="24282"/>
                </a:lnTo>
                <a:lnTo>
                  <a:pt x="1028302" y="46739"/>
                </a:lnTo>
                <a:lnTo>
                  <a:pt x="985135" y="67315"/>
                </a:lnTo>
                <a:lnTo>
                  <a:pt x="940912" y="85957"/>
                </a:lnTo>
                <a:lnTo>
                  <a:pt x="895688" y="102609"/>
                </a:lnTo>
                <a:lnTo>
                  <a:pt x="849515" y="117217"/>
                </a:lnTo>
                <a:lnTo>
                  <a:pt x="802450" y="129728"/>
                </a:lnTo>
                <a:lnTo>
                  <a:pt x="754545" y="140085"/>
                </a:lnTo>
                <a:lnTo>
                  <a:pt x="705856" y="148236"/>
                </a:lnTo>
                <a:lnTo>
                  <a:pt x="656437" y="154125"/>
                </a:lnTo>
                <a:lnTo>
                  <a:pt x="606341" y="157699"/>
                </a:lnTo>
                <a:lnTo>
                  <a:pt x="555625" y="158902"/>
                </a:lnTo>
                <a:lnTo>
                  <a:pt x="1097846" y="158902"/>
                </a:lnTo>
                <a:lnTo>
                  <a:pt x="1098973" y="152602"/>
                </a:lnTo>
                <a:lnTo>
                  <a:pt x="1105474" y="102427"/>
                </a:lnTo>
                <a:lnTo>
                  <a:pt x="1109586" y="51541"/>
                </a:lnTo>
                <a:lnTo>
                  <a:pt x="111125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789" y="1804771"/>
            <a:ext cx="2099843" cy="1041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763" y="2639491"/>
            <a:ext cx="2183752" cy="207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2043" y="5170303"/>
            <a:ext cx="137160" cy="314960"/>
          </a:xfrm>
          <a:custGeom>
            <a:avLst/>
            <a:gdLst/>
            <a:ahLst/>
            <a:cxnLst/>
            <a:rect l="l" t="t" r="r" b="b"/>
            <a:pathLst>
              <a:path w="137159" h="314960">
                <a:moveTo>
                  <a:pt x="37855" y="0"/>
                </a:moveTo>
                <a:lnTo>
                  <a:pt x="0" y="3981"/>
                </a:lnTo>
                <a:lnTo>
                  <a:pt x="10667" y="314724"/>
                </a:lnTo>
                <a:lnTo>
                  <a:pt x="48018" y="314724"/>
                </a:lnTo>
                <a:lnTo>
                  <a:pt x="48018" y="196906"/>
                </a:lnTo>
                <a:lnTo>
                  <a:pt x="72245" y="194198"/>
                </a:lnTo>
                <a:lnTo>
                  <a:pt x="99809" y="184192"/>
                </a:lnTo>
                <a:lnTo>
                  <a:pt x="123038" y="167097"/>
                </a:lnTo>
                <a:lnTo>
                  <a:pt x="133431" y="144900"/>
                </a:lnTo>
                <a:lnTo>
                  <a:pt x="68465" y="144900"/>
                </a:lnTo>
                <a:lnTo>
                  <a:pt x="53352" y="144468"/>
                </a:lnTo>
                <a:lnTo>
                  <a:pt x="49852" y="96662"/>
                </a:lnTo>
                <a:lnTo>
                  <a:pt x="48463" y="42652"/>
                </a:lnTo>
                <a:lnTo>
                  <a:pt x="53868" y="41535"/>
                </a:lnTo>
                <a:lnTo>
                  <a:pt x="134280" y="41535"/>
                </a:lnTo>
                <a:lnTo>
                  <a:pt x="134264" y="41331"/>
                </a:lnTo>
                <a:lnTo>
                  <a:pt x="116911" y="12044"/>
                </a:lnTo>
                <a:lnTo>
                  <a:pt x="80800" y="477"/>
                </a:lnTo>
                <a:lnTo>
                  <a:pt x="37855" y="0"/>
                </a:lnTo>
                <a:close/>
              </a:path>
              <a:path w="137159" h="314960">
                <a:moveTo>
                  <a:pt x="134280" y="41535"/>
                </a:moveTo>
                <a:lnTo>
                  <a:pt x="53868" y="41535"/>
                </a:lnTo>
                <a:lnTo>
                  <a:pt x="66360" y="41757"/>
                </a:lnTo>
                <a:lnTo>
                  <a:pt x="80352" y="43645"/>
                </a:lnTo>
                <a:lnTo>
                  <a:pt x="90258" y="47529"/>
                </a:lnTo>
                <a:lnTo>
                  <a:pt x="96153" y="62400"/>
                </a:lnTo>
                <a:lnTo>
                  <a:pt x="97755" y="86055"/>
                </a:lnTo>
                <a:lnTo>
                  <a:pt x="96941" y="109119"/>
                </a:lnTo>
                <a:lnTo>
                  <a:pt x="95592" y="122218"/>
                </a:lnTo>
                <a:lnTo>
                  <a:pt x="93814" y="129330"/>
                </a:lnTo>
                <a:lnTo>
                  <a:pt x="94246" y="136010"/>
                </a:lnTo>
                <a:lnTo>
                  <a:pt x="86245" y="139998"/>
                </a:lnTo>
                <a:lnTo>
                  <a:pt x="82257" y="141776"/>
                </a:lnTo>
                <a:lnTo>
                  <a:pt x="77812" y="143122"/>
                </a:lnTo>
                <a:lnTo>
                  <a:pt x="72910" y="144011"/>
                </a:lnTo>
                <a:lnTo>
                  <a:pt x="68465" y="144900"/>
                </a:lnTo>
                <a:lnTo>
                  <a:pt x="133431" y="144900"/>
                </a:lnTo>
                <a:lnTo>
                  <a:pt x="134264" y="143122"/>
                </a:lnTo>
                <a:lnTo>
                  <a:pt x="136264" y="117777"/>
                </a:lnTo>
                <a:lnTo>
                  <a:pt x="136931" y="92389"/>
                </a:lnTo>
                <a:lnTo>
                  <a:pt x="136264" y="66920"/>
                </a:lnTo>
                <a:lnTo>
                  <a:pt x="134280" y="41535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5769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1" y="0"/>
                </a:moveTo>
                <a:lnTo>
                  <a:pt x="51656" y="0"/>
                </a:lnTo>
                <a:lnTo>
                  <a:pt x="37696" y="242"/>
                </a:lnTo>
                <a:lnTo>
                  <a:pt x="4803" y="22493"/>
                </a:lnTo>
                <a:lnTo>
                  <a:pt x="88" y="174969"/>
                </a:lnTo>
                <a:lnTo>
                  <a:pt x="0" y="261659"/>
                </a:lnTo>
                <a:lnTo>
                  <a:pt x="831" y="278768"/>
                </a:lnTo>
                <a:lnTo>
                  <a:pt x="6298" y="294235"/>
                </a:lnTo>
                <a:lnTo>
                  <a:pt x="17351" y="305530"/>
                </a:lnTo>
                <a:lnTo>
                  <a:pt x="35029" y="311900"/>
                </a:lnTo>
                <a:lnTo>
                  <a:pt x="50086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47" y="312897"/>
                </a:lnTo>
                <a:lnTo>
                  <a:pt x="101827" y="312965"/>
                </a:lnTo>
                <a:lnTo>
                  <a:pt x="111940" y="312789"/>
                </a:lnTo>
                <a:lnTo>
                  <a:pt x="125073" y="309510"/>
                </a:lnTo>
                <a:lnTo>
                  <a:pt x="135332" y="300896"/>
                </a:lnTo>
                <a:lnTo>
                  <a:pt x="142006" y="288786"/>
                </a:lnTo>
                <a:lnTo>
                  <a:pt x="143852" y="278118"/>
                </a:lnTo>
                <a:lnTo>
                  <a:pt x="73713" y="278118"/>
                </a:lnTo>
                <a:lnTo>
                  <a:pt x="56398" y="277158"/>
                </a:lnTo>
                <a:lnTo>
                  <a:pt x="46921" y="273445"/>
                </a:lnTo>
                <a:lnTo>
                  <a:pt x="42946" y="265731"/>
                </a:lnTo>
                <a:lnTo>
                  <a:pt x="42141" y="252769"/>
                </a:lnTo>
                <a:lnTo>
                  <a:pt x="43030" y="51385"/>
                </a:lnTo>
                <a:lnTo>
                  <a:pt x="43766" y="38425"/>
                </a:lnTo>
                <a:lnTo>
                  <a:pt x="47586" y="30716"/>
                </a:lnTo>
                <a:lnTo>
                  <a:pt x="56906" y="27007"/>
                </a:lnTo>
                <a:lnTo>
                  <a:pt x="74145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8" y="242"/>
                </a:lnTo>
                <a:lnTo>
                  <a:pt x="76581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45" y="26049"/>
                </a:lnTo>
                <a:lnTo>
                  <a:pt x="83868" y="26290"/>
                </a:lnTo>
                <a:lnTo>
                  <a:pt x="91213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2" y="37593"/>
                </a:lnTo>
                <a:lnTo>
                  <a:pt x="101716" y="47397"/>
                </a:lnTo>
                <a:lnTo>
                  <a:pt x="102161" y="52274"/>
                </a:lnTo>
                <a:lnTo>
                  <a:pt x="103661" y="104411"/>
                </a:lnTo>
                <a:lnTo>
                  <a:pt x="104050" y="188426"/>
                </a:lnTo>
                <a:lnTo>
                  <a:pt x="104380" y="218122"/>
                </a:lnTo>
                <a:lnTo>
                  <a:pt x="103939" y="257227"/>
                </a:lnTo>
                <a:lnTo>
                  <a:pt x="73713" y="278118"/>
                </a:lnTo>
                <a:lnTo>
                  <a:pt x="143852" y="278118"/>
                </a:lnTo>
                <a:lnTo>
                  <a:pt x="144388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1310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18" y="0"/>
                </a:moveTo>
                <a:lnTo>
                  <a:pt x="97186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2" y="284200"/>
                </a:lnTo>
                <a:lnTo>
                  <a:pt x="19062" y="301259"/>
                </a:lnTo>
                <a:lnTo>
                  <a:pt x="38947" y="310398"/>
                </a:lnTo>
                <a:lnTo>
                  <a:pt x="65785" y="311658"/>
                </a:lnTo>
                <a:lnTo>
                  <a:pt x="144030" y="304546"/>
                </a:lnTo>
                <a:lnTo>
                  <a:pt x="141775" y="272973"/>
                </a:lnTo>
                <a:lnTo>
                  <a:pt x="73355" y="272973"/>
                </a:lnTo>
                <a:lnTo>
                  <a:pt x="60181" y="271855"/>
                </a:lnTo>
                <a:lnTo>
                  <a:pt x="39548" y="230870"/>
                </a:lnTo>
                <a:lnTo>
                  <a:pt x="38011" y="180165"/>
                </a:lnTo>
                <a:lnTo>
                  <a:pt x="37807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18" y="0"/>
                </a:lnTo>
                <a:close/>
              </a:path>
              <a:path w="144145" h="311785">
                <a:moveTo>
                  <a:pt x="141363" y="267208"/>
                </a:moveTo>
                <a:lnTo>
                  <a:pt x="93135" y="272135"/>
                </a:lnTo>
                <a:lnTo>
                  <a:pt x="73355" y="272973"/>
                </a:lnTo>
                <a:lnTo>
                  <a:pt x="141775" y="272973"/>
                </a:lnTo>
                <a:lnTo>
                  <a:pt x="141363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62494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6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34566" y="5168048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3"/>
                </a:lnTo>
                <a:lnTo>
                  <a:pt x="6222" y="320547"/>
                </a:lnTo>
                <a:lnTo>
                  <a:pt x="51574" y="318769"/>
                </a:lnTo>
                <a:lnTo>
                  <a:pt x="84597" y="211188"/>
                </a:lnTo>
                <a:lnTo>
                  <a:pt x="48018" y="211188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0"/>
                </a:lnTo>
                <a:lnTo>
                  <a:pt x="147154" y="316991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88"/>
                </a:lnTo>
                <a:lnTo>
                  <a:pt x="84597" y="211188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5097" y="5090261"/>
            <a:ext cx="151765" cy="398780"/>
          </a:xfrm>
          <a:custGeom>
            <a:avLst/>
            <a:gdLst/>
            <a:ahLst/>
            <a:cxnLst/>
            <a:rect l="l" t="t" r="r" b="b"/>
            <a:pathLst>
              <a:path w="151765" h="398779">
                <a:moveTo>
                  <a:pt x="43561" y="77787"/>
                </a:moveTo>
                <a:lnTo>
                  <a:pt x="0" y="83121"/>
                </a:lnTo>
                <a:lnTo>
                  <a:pt x="6223" y="398335"/>
                </a:lnTo>
                <a:lnTo>
                  <a:pt x="51574" y="396557"/>
                </a:lnTo>
                <a:lnTo>
                  <a:pt x="84590" y="288975"/>
                </a:lnTo>
                <a:lnTo>
                  <a:pt x="48018" y="288975"/>
                </a:lnTo>
                <a:lnTo>
                  <a:pt x="43561" y="77787"/>
                </a:lnTo>
                <a:close/>
              </a:path>
              <a:path w="151765" h="398779">
                <a:moveTo>
                  <a:pt x="149523" y="211162"/>
                </a:moveTo>
                <a:lnTo>
                  <a:pt x="108470" y="211162"/>
                </a:lnTo>
                <a:lnTo>
                  <a:pt x="101815" y="395668"/>
                </a:lnTo>
                <a:lnTo>
                  <a:pt x="147167" y="394779"/>
                </a:lnTo>
                <a:lnTo>
                  <a:pt x="149523" y="211162"/>
                </a:lnTo>
                <a:close/>
              </a:path>
              <a:path w="151765" h="398779">
                <a:moveTo>
                  <a:pt x="151155" y="84035"/>
                </a:moveTo>
                <a:lnTo>
                  <a:pt x="109359" y="85813"/>
                </a:lnTo>
                <a:lnTo>
                  <a:pt x="48018" y="288975"/>
                </a:lnTo>
                <a:lnTo>
                  <a:pt x="84590" y="288975"/>
                </a:lnTo>
                <a:lnTo>
                  <a:pt x="108470" y="211162"/>
                </a:lnTo>
                <a:lnTo>
                  <a:pt x="149523" y="211162"/>
                </a:lnTo>
                <a:lnTo>
                  <a:pt x="151155" y="84035"/>
                </a:lnTo>
                <a:close/>
              </a:path>
              <a:path w="151765" h="398779">
                <a:moveTo>
                  <a:pt x="19126" y="0"/>
                </a:moveTo>
                <a:lnTo>
                  <a:pt x="8458" y="31559"/>
                </a:lnTo>
                <a:lnTo>
                  <a:pt x="77355" y="78244"/>
                </a:lnTo>
                <a:lnTo>
                  <a:pt x="129097" y="31559"/>
                </a:lnTo>
                <a:lnTo>
                  <a:pt x="69811" y="31559"/>
                </a:lnTo>
                <a:lnTo>
                  <a:pt x="19126" y="0"/>
                </a:lnTo>
                <a:close/>
              </a:path>
              <a:path w="151765" h="398779">
                <a:moveTo>
                  <a:pt x="113804" y="0"/>
                </a:moveTo>
                <a:lnTo>
                  <a:pt x="69811" y="31559"/>
                </a:lnTo>
                <a:lnTo>
                  <a:pt x="129097" y="31559"/>
                </a:lnTo>
                <a:lnTo>
                  <a:pt x="136486" y="24891"/>
                </a:lnTo>
                <a:lnTo>
                  <a:pt x="113804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4738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1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810" y="5168048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16" y="0"/>
                </a:moveTo>
                <a:lnTo>
                  <a:pt x="0" y="7111"/>
                </a:lnTo>
                <a:lnTo>
                  <a:pt x="3556" y="319658"/>
                </a:lnTo>
                <a:lnTo>
                  <a:pt x="42672" y="319658"/>
                </a:lnTo>
                <a:lnTo>
                  <a:pt x="43561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4" y="133375"/>
                </a:lnTo>
                <a:lnTo>
                  <a:pt x="40894" y="133375"/>
                </a:lnTo>
                <a:lnTo>
                  <a:pt x="39116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61" y="184505"/>
                </a:lnTo>
                <a:lnTo>
                  <a:pt x="104914" y="318769"/>
                </a:lnTo>
                <a:lnTo>
                  <a:pt x="140030" y="291210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894" y="133375"/>
                </a:lnTo>
                <a:lnTo>
                  <a:pt x="84194" y="133375"/>
                </a:lnTo>
                <a:lnTo>
                  <a:pt x="146697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2094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69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5" y="311958"/>
                </a:lnTo>
                <a:lnTo>
                  <a:pt x="57468" y="312093"/>
                </a:lnTo>
                <a:lnTo>
                  <a:pt x="64810" y="312358"/>
                </a:lnTo>
                <a:lnTo>
                  <a:pt x="90046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8525" y="5172897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2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68" y="264343"/>
                </a:lnTo>
                <a:lnTo>
                  <a:pt x="46956" y="248124"/>
                </a:lnTo>
                <a:lnTo>
                  <a:pt x="45528" y="231907"/>
                </a:lnTo>
                <a:lnTo>
                  <a:pt x="44894" y="217439"/>
                </a:lnTo>
                <a:lnTo>
                  <a:pt x="44894" y="212105"/>
                </a:lnTo>
                <a:lnTo>
                  <a:pt x="128485" y="201006"/>
                </a:lnTo>
                <a:lnTo>
                  <a:pt x="128485" y="167643"/>
                </a:lnTo>
                <a:lnTo>
                  <a:pt x="44894" y="167643"/>
                </a:lnTo>
                <a:lnTo>
                  <a:pt x="43186" y="145744"/>
                </a:lnTo>
                <a:lnTo>
                  <a:pt x="40895" y="107467"/>
                </a:lnTo>
                <a:lnTo>
                  <a:pt x="39274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2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6991" y="5618035"/>
            <a:ext cx="250190" cy="365760"/>
          </a:xfrm>
          <a:custGeom>
            <a:avLst/>
            <a:gdLst/>
            <a:ahLst/>
            <a:cxnLst/>
            <a:rect l="l" t="t" r="r" b="b"/>
            <a:pathLst>
              <a:path w="250189" h="365760">
                <a:moveTo>
                  <a:pt x="189117" y="0"/>
                </a:moveTo>
                <a:lnTo>
                  <a:pt x="75744" y="1777"/>
                </a:lnTo>
                <a:lnTo>
                  <a:pt x="77047" y="58673"/>
                </a:lnTo>
                <a:lnTo>
                  <a:pt x="77098" y="62166"/>
                </a:lnTo>
                <a:lnTo>
                  <a:pt x="77234" y="76693"/>
                </a:lnTo>
                <a:lnTo>
                  <a:pt x="77244" y="108427"/>
                </a:lnTo>
                <a:lnTo>
                  <a:pt x="76765" y="130359"/>
                </a:lnTo>
                <a:lnTo>
                  <a:pt x="68132" y="185062"/>
                </a:lnTo>
                <a:lnTo>
                  <a:pt x="54852" y="224967"/>
                </a:lnTo>
                <a:lnTo>
                  <a:pt x="37072" y="270751"/>
                </a:lnTo>
                <a:lnTo>
                  <a:pt x="1500" y="271640"/>
                </a:lnTo>
                <a:lnTo>
                  <a:pt x="611" y="281911"/>
                </a:lnTo>
                <a:lnTo>
                  <a:pt x="55" y="292093"/>
                </a:lnTo>
                <a:lnTo>
                  <a:pt x="0" y="302276"/>
                </a:lnTo>
                <a:lnTo>
                  <a:pt x="611" y="312546"/>
                </a:lnTo>
                <a:lnTo>
                  <a:pt x="1055" y="315213"/>
                </a:lnTo>
                <a:lnTo>
                  <a:pt x="1944" y="339216"/>
                </a:lnTo>
                <a:lnTo>
                  <a:pt x="2735" y="361899"/>
                </a:lnTo>
                <a:lnTo>
                  <a:pt x="2833" y="365455"/>
                </a:lnTo>
                <a:lnTo>
                  <a:pt x="44629" y="365455"/>
                </a:lnTo>
                <a:lnTo>
                  <a:pt x="45518" y="314324"/>
                </a:lnTo>
                <a:lnTo>
                  <a:pt x="248972" y="313435"/>
                </a:lnTo>
                <a:lnTo>
                  <a:pt x="250013" y="270777"/>
                </a:lnTo>
                <a:lnTo>
                  <a:pt x="96123" y="270777"/>
                </a:lnTo>
                <a:lnTo>
                  <a:pt x="86856" y="269862"/>
                </a:lnTo>
                <a:lnTo>
                  <a:pt x="89206" y="260728"/>
                </a:lnTo>
                <a:lnTo>
                  <a:pt x="96308" y="241466"/>
                </a:lnTo>
                <a:lnTo>
                  <a:pt x="105244" y="206281"/>
                </a:lnTo>
                <a:lnTo>
                  <a:pt x="113095" y="149377"/>
                </a:lnTo>
                <a:lnTo>
                  <a:pt x="113521" y="130359"/>
                </a:lnTo>
                <a:lnTo>
                  <a:pt x="113428" y="91757"/>
                </a:lnTo>
                <a:lnTo>
                  <a:pt x="113130" y="62166"/>
                </a:lnTo>
                <a:lnTo>
                  <a:pt x="113095" y="43129"/>
                </a:lnTo>
                <a:lnTo>
                  <a:pt x="189845" y="43129"/>
                </a:lnTo>
                <a:lnTo>
                  <a:pt x="189117" y="0"/>
                </a:lnTo>
                <a:close/>
              </a:path>
              <a:path w="250189" h="365760">
                <a:moveTo>
                  <a:pt x="248972" y="313435"/>
                </a:moveTo>
                <a:lnTo>
                  <a:pt x="205119" y="313435"/>
                </a:lnTo>
                <a:lnTo>
                  <a:pt x="206008" y="362762"/>
                </a:lnTo>
                <a:lnTo>
                  <a:pt x="247791" y="361899"/>
                </a:lnTo>
                <a:lnTo>
                  <a:pt x="248972" y="313435"/>
                </a:lnTo>
                <a:close/>
              </a:path>
              <a:path w="250189" h="365760">
                <a:moveTo>
                  <a:pt x="189852" y="43586"/>
                </a:moveTo>
                <a:lnTo>
                  <a:pt x="138876" y="43586"/>
                </a:lnTo>
                <a:lnTo>
                  <a:pt x="139452" y="50844"/>
                </a:lnTo>
                <a:lnTo>
                  <a:pt x="140154" y="76693"/>
                </a:lnTo>
                <a:lnTo>
                  <a:pt x="141570" y="149377"/>
                </a:lnTo>
                <a:lnTo>
                  <a:pt x="143765" y="268516"/>
                </a:lnTo>
                <a:lnTo>
                  <a:pt x="134998" y="269101"/>
                </a:lnTo>
                <a:lnTo>
                  <a:pt x="115644" y="270189"/>
                </a:lnTo>
                <a:lnTo>
                  <a:pt x="96123" y="270777"/>
                </a:lnTo>
                <a:lnTo>
                  <a:pt x="250013" y="270777"/>
                </a:lnTo>
                <a:lnTo>
                  <a:pt x="192228" y="269430"/>
                </a:lnTo>
                <a:lnTo>
                  <a:pt x="191606" y="221138"/>
                </a:lnTo>
                <a:lnTo>
                  <a:pt x="190788" y="118849"/>
                </a:lnTo>
                <a:lnTo>
                  <a:pt x="190166" y="62166"/>
                </a:lnTo>
                <a:lnTo>
                  <a:pt x="189852" y="43586"/>
                </a:lnTo>
                <a:close/>
              </a:path>
              <a:path w="250189" h="365760">
                <a:moveTo>
                  <a:pt x="189845" y="43129"/>
                </a:moveTo>
                <a:lnTo>
                  <a:pt x="113095" y="43129"/>
                </a:lnTo>
                <a:lnTo>
                  <a:pt x="125152" y="43519"/>
                </a:lnTo>
                <a:lnTo>
                  <a:pt x="133160" y="43697"/>
                </a:lnTo>
                <a:lnTo>
                  <a:pt x="138876" y="43586"/>
                </a:lnTo>
                <a:lnTo>
                  <a:pt x="189852" y="43586"/>
                </a:lnTo>
                <a:lnTo>
                  <a:pt x="189845" y="4312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3960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3" y="19"/>
                </a:moveTo>
                <a:lnTo>
                  <a:pt x="23642" y="2319"/>
                </a:lnTo>
                <a:lnTo>
                  <a:pt x="798" y="53788"/>
                </a:lnTo>
                <a:lnTo>
                  <a:pt x="46" y="97358"/>
                </a:lnTo>
                <a:lnTo>
                  <a:pt x="0" y="154055"/>
                </a:lnTo>
                <a:lnTo>
                  <a:pt x="1094" y="206212"/>
                </a:lnTo>
                <a:lnTo>
                  <a:pt x="3350" y="260245"/>
                </a:lnTo>
                <a:lnTo>
                  <a:pt x="6889" y="316547"/>
                </a:lnTo>
                <a:lnTo>
                  <a:pt x="95099" y="312519"/>
                </a:lnTo>
                <a:lnTo>
                  <a:pt x="134931" y="301421"/>
                </a:lnTo>
                <a:lnTo>
                  <a:pt x="139666" y="288682"/>
                </a:lnTo>
                <a:lnTo>
                  <a:pt x="65229" y="288682"/>
                </a:lnTo>
                <a:lnTo>
                  <a:pt x="51796" y="288543"/>
                </a:lnTo>
                <a:lnTo>
                  <a:pt x="51227" y="274732"/>
                </a:lnTo>
                <a:lnTo>
                  <a:pt x="50241" y="243081"/>
                </a:lnTo>
                <a:lnTo>
                  <a:pt x="50031" y="220210"/>
                </a:lnTo>
                <a:lnTo>
                  <a:pt x="50047" y="206212"/>
                </a:lnTo>
                <a:lnTo>
                  <a:pt x="51352" y="184950"/>
                </a:lnTo>
                <a:lnTo>
                  <a:pt x="51796" y="184061"/>
                </a:lnTo>
                <a:lnTo>
                  <a:pt x="143637" y="184061"/>
                </a:lnTo>
                <a:lnTo>
                  <a:pt x="141932" y="180676"/>
                </a:lnTo>
                <a:lnTo>
                  <a:pt x="108705" y="163156"/>
                </a:lnTo>
                <a:lnTo>
                  <a:pt x="52241" y="150710"/>
                </a:lnTo>
                <a:lnTo>
                  <a:pt x="84222" y="150710"/>
                </a:lnTo>
                <a:lnTo>
                  <a:pt x="86924" y="150598"/>
                </a:lnTo>
                <a:lnTo>
                  <a:pt x="124415" y="139690"/>
                </a:lnTo>
                <a:lnTo>
                  <a:pt x="137327" y="118262"/>
                </a:lnTo>
                <a:lnTo>
                  <a:pt x="51352" y="118262"/>
                </a:lnTo>
                <a:lnTo>
                  <a:pt x="52241" y="20891"/>
                </a:lnTo>
                <a:lnTo>
                  <a:pt x="53130" y="20459"/>
                </a:lnTo>
                <a:lnTo>
                  <a:pt x="61999" y="20216"/>
                </a:lnTo>
                <a:lnTo>
                  <a:pt x="129714" y="20216"/>
                </a:lnTo>
                <a:lnTo>
                  <a:pt x="127485" y="16514"/>
                </a:lnTo>
                <a:lnTo>
                  <a:pt x="119401" y="9215"/>
                </a:lnTo>
                <a:lnTo>
                  <a:pt x="110483" y="4457"/>
                </a:lnTo>
                <a:lnTo>
                  <a:pt x="103371" y="1333"/>
                </a:lnTo>
                <a:lnTo>
                  <a:pt x="98113" y="457"/>
                </a:lnTo>
                <a:lnTo>
                  <a:pt x="86480" y="457"/>
                </a:lnTo>
                <a:lnTo>
                  <a:pt x="66033" y="19"/>
                </a:lnTo>
                <a:close/>
              </a:path>
              <a:path w="147320" h="316864">
                <a:moveTo>
                  <a:pt x="143637" y="184061"/>
                </a:moveTo>
                <a:lnTo>
                  <a:pt x="51796" y="184061"/>
                </a:lnTo>
                <a:lnTo>
                  <a:pt x="70465" y="184492"/>
                </a:lnTo>
                <a:lnTo>
                  <a:pt x="75799" y="188963"/>
                </a:lnTo>
                <a:lnTo>
                  <a:pt x="82682" y="197873"/>
                </a:lnTo>
                <a:lnTo>
                  <a:pt x="86525" y="208622"/>
                </a:lnTo>
                <a:lnTo>
                  <a:pt x="88119" y="220210"/>
                </a:lnTo>
                <a:lnTo>
                  <a:pt x="88258" y="231635"/>
                </a:lnTo>
                <a:lnTo>
                  <a:pt x="87801" y="239623"/>
                </a:lnTo>
                <a:lnTo>
                  <a:pt x="79355" y="281863"/>
                </a:lnTo>
                <a:lnTo>
                  <a:pt x="65229" y="288682"/>
                </a:lnTo>
                <a:lnTo>
                  <a:pt x="139666" y="288682"/>
                </a:lnTo>
                <a:lnTo>
                  <a:pt x="140049" y="283603"/>
                </a:lnTo>
                <a:lnTo>
                  <a:pt x="140771" y="274732"/>
                </a:lnTo>
                <a:lnTo>
                  <a:pt x="141563" y="266089"/>
                </a:lnTo>
                <a:lnTo>
                  <a:pt x="142487" y="257403"/>
                </a:lnTo>
                <a:lnTo>
                  <a:pt x="143744" y="242241"/>
                </a:lnTo>
                <a:lnTo>
                  <a:pt x="144876" y="226788"/>
                </a:lnTo>
                <a:lnTo>
                  <a:pt x="145925" y="212085"/>
                </a:lnTo>
                <a:lnTo>
                  <a:pt x="146932" y="199174"/>
                </a:lnTo>
                <a:lnTo>
                  <a:pt x="146015" y="188782"/>
                </a:lnTo>
                <a:lnTo>
                  <a:pt x="143637" y="184061"/>
                </a:lnTo>
                <a:close/>
              </a:path>
              <a:path w="147320" h="316864">
                <a:moveTo>
                  <a:pt x="84222" y="150710"/>
                </a:moveTo>
                <a:lnTo>
                  <a:pt x="52241" y="150710"/>
                </a:lnTo>
                <a:lnTo>
                  <a:pt x="55352" y="151155"/>
                </a:lnTo>
                <a:lnTo>
                  <a:pt x="69709" y="151134"/>
                </a:lnTo>
                <a:lnTo>
                  <a:pt x="77523" y="150990"/>
                </a:lnTo>
                <a:lnTo>
                  <a:pt x="84222" y="150710"/>
                </a:lnTo>
                <a:close/>
              </a:path>
              <a:path w="147320" h="316864">
                <a:moveTo>
                  <a:pt x="129714" y="20216"/>
                </a:moveTo>
                <a:lnTo>
                  <a:pt x="61999" y="20216"/>
                </a:lnTo>
                <a:lnTo>
                  <a:pt x="70743" y="22802"/>
                </a:lnTo>
                <a:lnTo>
                  <a:pt x="77571" y="28217"/>
                </a:lnTo>
                <a:lnTo>
                  <a:pt x="80689" y="36461"/>
                </a:lnTo>
                <a:lnTo>
                  <a:pt x="81064" y="45318"/>
                </a:lnTo>
                <a:lnTo>
                  <a:pt x="81215" y="53788"/>
                </a:lnTo>
                <a:lnTo>
                  <a:pt x="81314" y="79220"/>
                </a:lnTo>
                <a:lnTo>
                  <a:pt x="80689" y="91592"/>
                </a:lnTo>
                <a:lnTo>
                  <a:pt x="51352" y="118262"/>
                </a:lnTo>
                <a:lnTo>
                  <a:pt x="137327" y="118262"/>
                </a:lnTo>
                <a:lnTo>
                  <a:pt x="138487" y="97358"/>
                </a:lnTo>
                <a:lnTo>
                  <a:pt x="138597" y="91592"/>
                </a:lnTo>
                <a:lnTo>
                  <a:pt x="138653" y="71808"/>
                </a:lnTo>
                <a:lnTo>
                  <a:pt x="138174" y="56860"/>
                </a:lnTo>
                <a:lnTo>
                  <a:pt x="137153" y="40906"/>
                </a:lnTo>
                <a:lnTo>
                  <a:pt x="133736" y="26898"/>
                </a:lnTo>
                <a:lnTo>
                  <a:pt x="129714" y="20216"/>
                </a:lnTo>
                <a:close/>
              </a:path>
              <a:path w="147320" h="316864">
                <a:moveTo>
                  <a:pt x="95370" y="0"/>
                </a:moveTo>
                <a:lnTo>
                  <a:pt x="86480" y="457"/>
                </a:lnTo>
                <a:lnTo>
                  <a:pt x="98113" y="457"/>
                </a:lnTo>
                <a:lnTo>
                  <a:pt x="95370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71145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22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53466" y="5616257"/>
            <a:ext cx="245110" cy="315595"/>
          </a:xfrm>
          <a:custGeom>
            <a:avLst/>
            <a:gdLst/>
            <a:ahLst/>
            <a:cxnLst/>
            <a:rect l="l" t="t" r="r" b="b"/>
            <a:pathLst>
              <a:path w="245109" h="315595">
                <a:moveTo>
                  <a:pt x="46685" y="3555"/>
                </a:moveTo>
                <a:lnTo>
                  <a:pt x="0" y="3555"/>
                </a:lnTo>
                <a:lnTo>
                  <a:pt x="0" y="137375"/>
                </a:lnTo>
                <a:lnTo>
                  <a:pt x="28335" y="174118"/>
                </a:lnTo>
                <a:lnTo>
                  <a:pt x="42684" y="176961"/>
                </a:lnTo>
                <a:lnTo>
                  <a:pt x="23230" y="185247"/>
                </a:lnTo>
                <a:lnTo>
                  <a:pt x="10447" y="199620"/>
                </a:lnTo>
                <a:lnTo>
                  <a:pt x="3667" y="215329"/>
                </a:lnTo>
                <a:lnTo>
                  <a:pt x="2222" y="227622"/>
                </a:lnTo>
                <a:lnTo>
                  <a:pt x="3042" y="242604"/>
                </a:lnTo>
                <a:lnTo>
                  <a:pt x="3337" y="253741"/>
                </a:lnTo>
                <a:lnTo>
                  <a:pt x="3347" y="272570"/>
                </a:lnTo>
                <a:lnTo>
                  <a:pt x="2667" y="286296"/>
                </a:lnTo>
                <a:lnTo>
                  <a:pt x="889" y="315213"/>
                </a:lnTo>
                <a:lnTo>
                  <a:pt x="43573" y="315213"/>
                </a:lnTo>
                <a:lnTo>
                  <a:pt x="43573" y="237413"/>
                </a:lnTo>
                <a:lnTo>
                  <a:pt x="44018" y="230301"/>
                </a:lnTo>
                <a:lnTo>
                  <a:pt x="44462" y="224066"/>
                </a:lnTo>
                <a:lnTo>
                  <a:pt x="45796" y="218719"/>
                </a:lnTo>
                <a:lnTo>
                  <a:pt x="48018" y="209397"/>
                </a:lnTo>
                <a:lnTo>
                  <a:pt x="52463" y="200075"/>
                </a:lnTo>
                <a:lnTo>
                  <a:pt x="137946" y="200075"/>
                </a:lnTo>
                <a:lnTo>
                  <a:pt x="138264" y="195605"/>
                </a:lnTo>
                <a:lnTo>
                  <a:pt x="233287" y="195605"/>
                </a:lnTo>
                <a:lnTo>
                  <a:pt x="228011" y="181344"/>
                </a:lnTo>
                <a:lnTo>
                  <a:pt x="215863" y="167540"/>
                </a:lnTo>
                <a:lnTo>
                  <a:pt x="196507" y="162280"/>
                </a:lnTo>
                <a:lnTo>
                  <a:pt x="204063" y="160947"/>
                </a:lnTo>
                <a:lnTo>
                  <a:pt x="231326" y="142709"/>
                </a:lnTo>
                <a:lnTo>
                  <a:pt x="93802" y="142709"/>
                </a:lnTo>
                <a:lnTo>
                  <a:pt x="59575" y="140931"/>
                </a:lnTo>
                <a:lnTo>
                  <a:pt x="56464" y="140474"/>
                </a:lnTo>
                <a:lnTo>
                  <a:pt x="53352" y="139611"/>
                </a:lnTo>
                <a:lnTo>
                  <a:pt x="51130" y="137375"/>
                </a:lnTo>
                <a:lnTo>
                  <a:pt x="46240" y="133819"/>
                </a:lnTo>
                <a:lnTo>
                  <a:pt x="43129" y="128028"/>
                </a:lnTo>
                <a:lnTo>
                  <a:pt x="41795" y="114261"/>
                </a:lnTo>
                <a:lnTo>
                  <a:pt x="41934" y="85905"/>
                </a:lnTo>
                <a:lnTo>
                  <a:pt x="43907" y="49079"/>
                </a:lnTo>
                <a:lnTo>
                  <a:pt x="46046" y="17167"/>
                </a:lnTo>
                <a:lnTo>
                  <a:pt x="46685" y="3555"/>
                </a:lnTo>
                <a:close/>
              </a:path>
              <a:path w="245109" h="315595">
                <a:moveTo>
                  <a:pt x="137946" y="200075"/>
                </a:moveTo>
                <a:lnTo>
                  <a:pt x="52463" y="200075"/>
                </a:lnTo>
                <a:lnTo>
                  <a:pt x="70243" y="200939"/>
                </a:lnTo>
                <a:lnTo>
                  <a:pt x="77800" y="201396"/>
                </a:lnTo>
                <a:lnTo>
                  <a:pt x="83134" y="201396"/>
                </a:lnTo>
                <a:lnTo>
                  <a:pt x="86245" y="201853"/>
                </a:lnTo>
                <a:lnTo>
                  <a:pt x="91579" y="201853"/>
                </a:lnTo>
                <a:lnTo>
                  <a:pt x="92913" y="312546"/>
                </a:lnTo>
                <a:lnTo>
                  <a:pt x="129819" y="314324"/>
                </a:lnTo>
                <a:lnTo>
                  <a:pt x="137946" y="200075"/>
                </a:lnTo>
                <a:close/>
              </a:path>
              <a:path w="245109" h="315595">
                <a:moveTo>
                  <a:pt x="233287" y="195605"/>
                </a:moveTo>
                <a:lnTo>
                  <a:pt x="177380" y="195605"/>
                </a:lnTo>
                <a:lnTo>
                  <a:pt x="181381" y="196062"/>
                </a:lnTo>
                <a:lnTo>
                  <a:pt x="184937" y="196951"/>
                </a:lnTo>
                <a:lnTo>
                  <a:pt x="188048" y="198297"/>
                </a:lnTo>
                <a:lnTo>
                  <a:pt x="193395" y="201396"/>
                </a:lnTo>
                <a:lnTo>
                  <a:pt x="198729" y="205409"/>
                </a:lnTo>
                <a:lnTo>
                  <a:pt x="197396" y="214731"/>
                </a:lnTo>
                <a:lnTo>
                  <a:pt x="196326" y="224290"/>
                </a:lnTo>
                <a:lnTo>
                  <a:pt x="195172" y="237850"/>
                </a:lnTo>
                <a:lnTo>
                  <a:pt x="194015" y="253741"/>
                </a:lnTo>
                <a:lnTo>
                  <a:pt x="192938" y="270294"/>
                </a:lnTo>
                <a:lnTo>
                  <a:pt x="192028" y="280134"/>
                </a:lnTo>
                <a:lnTo>
                  <a:pt x="191281" y="290302"/>
                </a:lnTo>
                <a:lnTo>
                  <a:pt x="190695" y="300805"/>
                </a:lnTo>
                <a:lnTo>
                  <a:pt x="190271" y="311645"/>
                </a:lnTo>
                <a:lnTo>
                  <a:pt x="226288" y="313435"/>
                </a:lnTo>
                <a:lnTo>
                  <a:pt x="235178" y="210743"/>
                </a:lnTo>
                <a:lnTo>
                  <a:pt x="234074" y="197733"/>
                </a:lnTo>
                <a:lnTo>
                  <a:pt x="233287" y="195605"/>
                </a:lnTo>
                <a:close/>
              </a:path>
              <a:path w="245109" h="315595">
                <a:moveTo>
                  <a:pt x="128930" y="0"/>
                </a:moveTo>
                <a:lnTo>
                  <a:pt x="95580" y="0"/>
                </a:lnTo>
                <a:lnTo>
                  <a:pt x="93802" y="142709"/>
                </a:lnTo>
                <a:lnTo>
                  <a:pt x="231326" y="142709"/>
                </a:lnTo>
                <a:lnTo>
                  <a:pt x="231864" y="141820"/>
                </a:lnTo>
                <a:lnTo>
                  <a:pt x="144932" y="141820"/>
                </a:lnTo>
                <a:lnTo>
                  <a:pt x="142265" y="71577"/>
                </a:lnTo>
                <a:lnTo>
                  <a:pt x="141275" y="43200"/>
                </a:lnTo>
                <a:lnTo>
                  <a:pt x="140654" y="23237"/>
                </a:lnTo>
                <a:lnTo>
                  <a:pt x="140202" y="7190"/>
                </a:lnTo>
                <a:lnTo>
                  <a:pt x="140042" y="444"/>
                </a:lnTo>
                <a:lnTo>
                  <a:pt x="128930" y="0"/>
                </a:lnTo>
                <a:close/>
              </a:path>
              <a:path w="245109" h="315595">
                <a:moveTo>
                  <a:pt x="244957" y="0"/>
                </a:moveTo>
                <a:lnTo>
                  <a:pt x="206730" y="0"/>
                </a:lnTo>
                <a:lnTo>
                  <a:pt x="195618" y="117817"/>
                </a:lnTo>
                <a:lnTo>
                  <a:pt x="194284" y="121831"/>
                </a:lnTo>
                <a:lnTo>
                  <a:pt x="168046" y="140042"/>
                </a:lnTo>
                <a:lnTo>
                  <a:pt x="159156" y="141389"/>
                </a:lnTo>
                <a:lnTo>
                  <a:pt x="149821" y="141389"/>
                </a:lnTo>
                <a:lnTo>
                  <a:pt x="147599" y="141820"/>
                </a:lnTo>
                <a:lnTo>
                  <a:pt x="231864" y="141820"/>
                </a:lnTo>
                <a:lnTo>
                  <a:pt x="232125" y="141389"/>
                </a:lnTo>
                <a:lnTo>
                  <a:pt x="159156" y="141389"/>
                </a:lnTo>
                <a:lnTo>
                  <a:pt x="153377" y="140931"/>
                </a:lnTo>
                <a:lnTo>
                  <a:pt x="232402" y="140931"/>
                </a:lnTo>
                <a:lnTo>
                  <a:pt x="233817" y="138593"/>
                </a:lnTo>
                <a:lnTo>
                  <a:pt x="235623" y="129806"/>
                </a:lnTo>
                <a:lnTo>
                  <a:pt x="236005" y="117671"/>
                </a:lnTo>
                <a:lnTo>
                  <a:pt x="237012" y="99983"/>
                </a:lnTo>
                <a:lnTo>
                  <a:pt x="240068" y="56464"/>
                </a:lnTo>
                <a:lnTo>
                  <a:pt x="243443" y="15014"/>
                </a:lnTo>
                <a:lnTo>
                  <a:pt x="24495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781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70" y="264343"/>
                </a:lnTo>
                <a:lnTo>
                  <a:pt x="46963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85" y="201006"/>
                </a:lnTo>
                <a:lnTo>
                  <a:pt x="128485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565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64" y="5791"/>
                </a:moveTo>
                <a:lnTo>
                  <a:pt x="243" y="5791"/>
                </a:lnTo>
                <a:lnTo>
                  <a:pt x="0" y="28522"/>
                </a:lnTo>
                <a:lnTo>
                  <a:pt x="1409" y="85386"/>
                </a:lnTo>
                <a:lnTo>
                  <a:pt x="3689" y="159613"/>
                </a:lnTo>
                <a:lnTo>
                  <a:pt x="6029" y="233544"/>
                </a:lnTo>
                <a:lnTo>
                  <a:pt x="7660" y="290853"/>
                </a:lnTo>
                <a:lnTo>
                  <a:pt x="7787" y="314324"/>
                </a:lnTo>
                <a:lnTo>
                  <a:pt x="6466" y="315671"/>
                </a:lnTo>
                <a:lnTo>
                  <a:pt x="16245" y="315213"/>
                </a:lnTo>
                <a:lnTo>
                  <a:pt x="25580" y="313893"/>
                </a:lnTo>
                <a:lnTo>
                  <a:pt x="44706" y="311657"/>
                </a:lnTo>
                <a:lnTo>
                  <a:pt x="47373" y="193395"/>
                </a:lnTo>
                <a:lnTo>
                  <a:pt x="135729" y="193395"/>
                </a:lnTo>
                <a:lnTo>
                  <a:pt x="135826" y="159613"/>
                </a:lnTo>
                <a:lnTo>
                  <a:pt x="90934" y="159613"/>
                </a:lnTo>
                <a:lnTo>
                  <a:pt x="43817" y="156946"/>
                </a:lnTo>
                <a:lnTo>
                  <a:pt x="35359" y="6680"/>
                </a:lnTo>
                <a:lnTo>
                  <a:pt x="23802" y="6680"/>
                </a:lnTo>
                <a:lnTo>
                  <a:pt x="18912" y="6248"/>
                </a:lnTo>
                <a:lnTo>
                  <a:pt x="10454" y="6248"/>
                </a:lnTo>
                <a:lnTo>
                  <a:pt x="1564" y="5791"/>
                </a:lnTo>
                <a:close/>
              </a:path>
              <a:path w="136525" h="316229">
                <a:moveTo>
                  <a:pt x="135729" y="193395"/>
                </a:moveTo>
                <a:lnTo>
                  <a:pt x="47373" y="193395"/>
                </a:lnTo>
                <a:lnTo>
                  <a:pt x="89156" y="196062"/>
                </a:lnTo>
                <a:lnTo>
                  <a:pt x="98490" y="309879"/>
                </a:lnTo>
                <a:lnTo>
                  <a:pt x="135397" y="308990"/>
                </a:lnTo>
                <a:lnTo>
                  <a:pt x="135729" y="193395"/>
                </a:lnTo>
                <a:close/>
              </a:path>
              <a:path w="136525" h="316229">
                <a:moveTo>
                  <a:pt x="136286" y="0"/>
                </a:moveTo>
                <a:lnTo>
                  <a:pt x="104269" y="0"/>
                </a:lnTo>
                <a:lnTo>
                  <a:pt x="90934" y="159613"/>
                </a:lnTo>
                <a:lnTo>
                  <a:pt x="135826" y="159613"/>
                </a:lnTo>
                <a:lnTo>
                  <a:pt x="136286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2634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35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26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26" y="133375"/>
                </a:lnTo>
                <a:close/>
              </a:path>
              <a:path w="151765" h="320675">
                <a:moveTo>
                  <a:pt x="151168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26" y="133375"/>
                </a:lnTo>
                <a:lnTo>
                  <a:pt x="151168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4404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64" y="278818"/>
                </a:lnTo>
                <a:lnTo>
                  <a:pt x="48475" y="264343"/>
                </a:lnTo>
                <a:lnTo>
                  <a:pt x="46964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98" y="201006"/>
                </a:lnTo>
                <a:lnTo>
                  <a:pt x="128498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39747" y="5617171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5">
                <a:moveTo>
                  <a:pt x="46240" y="1777"/>
                </a:moveTo>
                <a:lnTo>
                  <a:pt x="2666" y="3555"/>
                </a:lnTo>
                <a:lnTo>
                  <a:pt x="0" y="311632"/>
                </a:lnTo>
                <a:lnTo>
                  <a:pt x="228066" y="310743"/>
                </a:lnTo>
                <a:lnTo>
                  <a:pt x="229191" y="273405"/>
                </a:lnTo>
                <a:lnTo>
                  <a:pt x="49352" y="273405"/>
                </a:lnTo>
                <a:lnTo>
                  <a:pt x="46240" y="1777"/>
                </a:lnTo>
                <a:close/>
              </a:path>
              <a:path w="237490" h="311785">
                <a:moveTo>
                  <a:pt x="137375" y="0"/>
                </a:moveTo>
                <a:lnTo>
                  <a:pt x="92925" y="0"/>
                </a:lnTo>
                <a:lnTo>
                  <a:pt x="93814" y="270738"/>
                </a:lnTo>
                <a:lnTo>
                  <a:pt x="49352" y="273405"/>
                </a:lnTo>
                <a:lnTo>
                  <a:pt x="137375" y="273405"/>
                </a:lnTo>
                <a:lnTo>
                  <a:pt x="137375" y="0"/>
                </a:lnTo>
                <a:close/>
              </a:path>
              <a:path w="237490" h="311785">
                <a:moveTo>
                  <a:pt x="191173" y="0"/>
                </a:moveTo>
                <a:lnTo>
                  <a:pt x="179171" y="268960"/>
                </a:lnTo>
                <a:lnTo>
                  <a:pt x="137375" y="273405"/>
                </a:lnTo>
                <a:lnTo>
                  <a:pt x="229191" y="273405"/>
                </a:lnTo>
                <a:lnTo>
                  <a:pt x="237401" y="863"/>
                </a:lnTo>
                <a:lnTo>
                  <a:pt x="191173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741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8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8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42" y="291211"/>
                </a:lnTo>
                <a:lnTo>
                  <a:pt x="79748" y="184505"/>
                </a:lnTo>
                <a:close/>
              </a:path>
              <a:path w="147320" h="320039">
                <a:moveTo>
                  <a:pt x="121373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73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82709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7" y="311958"/>
                </a:lnTo>
                <a:lnTo>
                  <a:pt x="57474" y="312093"/>
                </a:lnTo>
                <a:lnTo>
                  <a:pt x="64822" y="312358"/>
                </a:lnTo>
                <a:lnTo>
                  <a:pt x="90048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54694" y="5617171"/>
            <a:ext cx="203200" cy="316230"/>
          </a:xfrm>
          <a:custGeom>
            <a:avLst/>
            <a:gdLst/>
            <a:ahLst/>
            <a:cxnLst/>
            <a:rect l="l" t="t" r="r" b="b"/>
            <a:pathLst>
              <a:path w="203200" h="316229">
                <a:moveTo>
                  <a:pt x="195821" y="40893"/>
                </a:moveTo>
                <a:lnTo>
                  <a:pt x="156044" y="40893"/>
                </a:lnTo>
                <a:lnTo>
                  <a:pt x="156933" y="316077"/>
                </a:lnTo>
                <a:lnTo>
                  <a:pt x="203174" y="316077"/>
                </a:lnTo>
                <a:lnTo>
                  <a:pt x="195821" y="40893"/>
                </a:lnTo>
                <a:close/>
              </a:path>
              <a:path w="203200" h="316229">
                <a:moveTo>
                  <a:pt x="194729" y="0"/>
                </a:moveTo>
                <a:lnTo>
                  <a:pt x="68910" y="863"/>
                </a:lnTo>
                <a:lnTo>
                  <a:pt x="68965" y="53508"/>
                </a:lnTo>
                <a:lnTo>
                  <a:pt x="69097" y="78216"/>
                </a:lnTo>
                <a:lnTo>
                  <a:pt x="69354" y="101790"/>
                </a:lnTo>
                <a:lnTo>
                  <a:pt x="69424" y="141184"/>
                </a:lnTo>
                <a:lnTo>
                  <a:pt x="69576" y="177868"/>
                </a:lnTo>
                <a:lnTo>
                  <a:pt x="69729" y="207634"/>
                </a:lnTo>
                <a:lnTo>
                  <a:pt x="69799" y="226275"/>
                </a:lnTo>
                <a:lnTo>
                  <a:pt x="54684" y="262502"/>
                </a:lnTo>
                <a:lnTo>
                  <a:pt x="2667" y="275628"/>
                </a:lnTo>
                <a:lnTo>
                  <a:pt x="0" y="314299"/>
                </a:lnTo>
                <a:lnTo>
                  <a:pt x="60355" y="305942"/>
                </a:lnTo>
                <a:lnTo>
                  <a:pt x="101879" y="258835"/>
                </a:lnTo>
                <a:lnTo>
                  <a:pt x="110693" y="40893"/>
                </a:lnTo>
                <a:lnTo>
                  <a:pt x="195821" y="40893"/>
                </a:lnTo>
                <a:lnTo>
                  <a:pt x="194729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88133" y="5614936"/>
            <a:ext cx="122555" cy="314325"/>
          </a:xfrm>
          <a:custGeom>
            <a:avLst/>
            <a:gdLst/>
            <a:ahLst/>
            <a:cxnLst/>
            <a:rect l="l" t="t" r="r" b="b"/>
            <a:pathLst>
              <a:path w="122554" h="314325">
                <a:moveTo>
                  <a:pt x="41795" y="0"/>
                </a:moveTo>
                <a:lnTo>
                  <a:pt x="5791" y="888"/>
                </a:lnTo>
                <a:lnTo>
                  <a:pt x="0" y="312978"/>
                </a:lnTo>
                <a:lnTo>
                  <a:pt x="79133" y="313867"/>
                </a:lnTo>
                <a:lnTo>
                  <a:pt x="118470" y="289660"/>
                </a:lnTo>
                <a:lnTo>
                  <a:pt x="119149" y="286525"/>
                </a:lnTo>
                <a:lnTo>
                  <a:pt x="48534" y="286525"/>
                </a:lnTo>
                <a:lnTo>
                  <a:pt x="43129" y="285419"/>
                </a:lnTo>
                <a:lnTo>
                  <a:pt x="44518" y="231401"/>
                </a:lnTo>
                <a:lnTo>
                  <a:pt x="46240" y="185394"/>
                </a:lnTo>
                <a:lnTo>
                  <a:pt x="63131" y="183159"/>
                </a:lnTo>
                <a:lnTo>
                  <a:pt x="121400" y="183159"/>
                </a:lnTo>
                <a:lnTo>
                  <a:pt x="120929" y="180492"/>
                </a:lnTo>
                <a:lnTo>
                  <a:pt x="96056" y="152933"/>
                </a:lnTo>
                <a:lnTo>
                  <a:pt x="46685" y="152933"/>
                </a:lnTo>
                <a:lnTo>
                  <a:pt x="41795" y="0"/>
                </a:lnTo>
                <a:close/>
              </a:path>
              <a:path w="122554" h="314325">
                <a:moveTo>
                  <a:pt x="121400" y="183159"/>
                </a:moveTo>
                <a:lnTo>
                  <a:pt x="63131" y="183159"/>
                </a:lnTo>
                <a:lnTo>
                  <a:pt x="67576" y="184048"/>
                </a:lnTo>
                <a:lnTo>
                  <a:pt x="72478" y="184937"/>
                </a:lnTo>
                <a:lnTo>
                  <a:pt x="76923" y="186270"/>
                </a:lnTo>
                <a:lnTo>
                  <a:pt x="80911" y="188048"/>
                </a:lnTo>
                <a:lnTo>
                  <a:pt x="88912" y="192062"/>
                </a:lnTo>
                <a:lnTo>
                  <a:pt x="88480" y="198716"/>
                </a:lnTo>
                <a:lnTo>
                  <a:pt x="90258" y="205828"/>
                </a:lnTo>
                <a:lnTo>
                  <a:pt x="91607" y="218943"/>
                </a:lnTo>
                <a:lnTo>
                  <a:pt x="92421" y="242015"/>
                </a:lnTo>
                <a:lnTo>
                  <a:pt x="90819" y="265666"/>
                </a:lnTo>
                <a:lnTo>
                  <a:pt x="84924" y="280517"/>
                </a:lnTo>
                <a:lnTo>
                  <a:pt x="75018" y="284412"/>
                </a:lnTo>
                <a:lnTo>
                  <a:pt x="61026" y="286302"/>
                </a:lnTo>
                <a:lnTo>
                  <a:pt x="48534" y="286525"/>
                </a:lnTo>
                <a:lnTo>
                  <a:pt x="119149" y="286525"/>
                </a:lnTo>
                <a:lnTo>
                  <a:pt x="122117" y="237911"/>
                </a:lnTo>
                <a:lnTo>
                  <a:pt x="122262" y="188048"/>
                </a:lnTo>
                <a:lnTo>
                  <a:pt x="121400" y="183159"/>
                </a:lnTo>
                <a:close/>
              </a:path>
              <a:path w="122554" h="314325">
                <a:moveTo>
                  <a:pt x="90258" y="152044"/>
                </a:moveTo>
                <a:lnTo>
                  <a:pt x="61748" y="152855"/>
                </a:lnTo>
                <a:lnTo>
                  <a:pt x="46685" y="152933"/>
                </a:lnTo>
                <a:lnTo>
                  <a:pt x="96056" y="152933"/>
                </a:lnTo>
                <a:lnTo>
                  <a:pt x="90258" y="152044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3818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76" y="5791"/>
                </a:moveTo>
                <a:lnTo>
                  <a:pt x="242" y="5791"/>
                </a:lnTo>
                <a:lnTo>
                  <a:pt x="0" y="28522"/>
                </a:lnTo>
                <a:lnTo>
                  <a:pt x="1411" y="85386"/>
                </a:lnTo>
                <a:lnTo>
                  <a:pt x="3694" y="159613"/>
                </a:lnTo>
                <a:lnTo>
                  <a:pt x="6037" y="233544"/>
                </a:lnTo>
                <a:lnTo>
                  <a:pt x="7671" y="290853"/>
                </a:lnTo>
                <a:lnTo>
                  <a:pt x="7799" y="314324"/>
                </a:lnTo>
                <a:lnTo>
                  <a:pt x="6465" y="315671"/>
                </a:lnTo>
                <a:lnTo>
                  <a:pt x="16244" y="315213"/>
                </a:lnTo>
                <a:lnTo>
                  <a:pt x="25579" y="313893"/>
                </a:lnTo>
                <a:lnTo>
                  <a:pt x="44705" y="311657"/>
                </a:lnTo>
                <a:lnTo>
                  <a:pt x="47372" y="193395"/>
                </a:lnTo>
                <a:lnTo>
                  <a:pt x="135728" y="193395"/>
                </a:lnTo>
                <a:lnTo>
                  <a:pt x="135826" y="159613"/>
                </a:lnTo>
                <a:lnTo>
                  <a:pt x="90933" y="159613"/>
                </a:lnTo>
                <a:lnTo>
                  <a:pt x="43803" y="156946"/>
                </a:lnTo>
                <a:lnTo>
                  <a:pt x="35371" y="6680"/>
                </a:lnTo>
                <a:lnTo>
                  <a:pt x="23801" y="6680"/>
                </a:lnTo>
                <a:lnTo>
                  <a:pt x="18911" y="6248"/>
                </a:lnTo>
                <a:lnTo>
                  <a:pt x="10466" y="6248"/>
                </a:lnTo>
                <a:lnTo>
                  <a:pt x="1576" y="5791"/>
                </a:lnTo>
                <a:close/>
              </a:path>
              <a:path w="136525" h="316229">
                <a:moveTo>
                  <a:pt x="135728" y="193395"/>
                </a:moveTo>
                <a:lnTo>
                  <a:pt x="47372" y="193395"/>
                </a:lnTo>
                <a:lnTo>
                  <a:pt x="89155" y="196062"/>
                </a:lnTo>
                <a:lnTo>
                  <a:pt x="98490" y="309879"/>
                </a:lnTo>
                <a:lnTo>
                  <a:pt x="135396" y="308990"/>
                </a:lnTo>
                <a:lnTo>
                  <a:pt x="135728" y="193395"/>
                </a:lnTo>
                <a:close/>
              </a:path>
              <a:path w="136525" h="316229">
                <a:moveTo>
                  <a:pt x="136285" y="0"/>
                </a:moveTo>
                <a:lnTo>
                  <a:pt x="104268" y="0"/>
                </a:lnTo>
                <a:lnTo>
                  <a:pt x="90933" y="159613"/>
                </a:lnTo>
                <a:lnTo>
                  <a:pt x="135826" y="159613"/>
                </a:lnTo>
                <a:lnTo>
                  <a:pt x="136285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5163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61" y="0"/>
                </a:moveTo>
                <a:lnTo>
                  <a:pt x="0" y="5334"/>
                </a:lnTo>
                <a:lnTo>
                  <a:pt x="6223" y="320548"/>
                </a:lnTo>
                <a:lnTo>
                  <a:pt x="51562" y="318770"/>
                </a:lnTo>
                <a:lnTo>
                  <a:pt x="84589" y="211175"/>
                </a:lnTo>
                <a:lnTo>
                  <a:pt x="48018" y="211175"/>
                </a:lnTo>
                <a:lnTo>
                  <a:pt x="43561" y="0"/>
                </a:lnTo>
                <a:close/>
              </a:path>
              <a:path w="151765" h="320675">
                <a:moveTo>
                  <a:pt x="149523" y="133375"/>
                </a:moveTo>
                <a:lnTo>
                  <a:pt x="108470" y="133375"/>
                </a:lnTo>
                <a:lnTo>
                  <a:pt x="101815" y="317881"/>
                </a:lnTo>
                <a:lnTo>
                  <a:pt x="147167" y="316992"/>
                </a:lnTo>
                <a:lnTo>
                  <a:pt x="149523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59" y="8026"/>
                </a:lnTo>
                <a:lnTo>
                  <a:pt x="48018" y="211175"/>
                </a:lnTo>
                <a:lnTo>
                  <a:pt x="84589" y="211175"/>
                </a:lnTo>
                <a:lnTo>
                  <a:pt x="108470" y="133375"/>
                </a:lnTo>
                <a:lnTo>
                  <a:pt x="149523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8658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30" y="291211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1866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62" y="0"/>
                </a:lnTo>
                <a:lnTo>
                  <a:pt x="37708" y="242"/>
                </a:lnTo>
                <a:lnTo>
                  <a:pt x="4815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4" y="294235"/>
                </a:lnTo>
                <a:lnTo>
                  <a:pt x="17358" y="305530"/>
                </a:lnTo>
                <a:lnTo>
                  <a:pt x="35041" y="311900"/>
                </a:lnTo>
                <a:lnTo>
                  <a:pt x="50087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56" y="312897"/>
                </a:lnTo>
                <a:lnTo>
                  <a:pt x="101834" y="312965"/>
                </a:lnTo>
                <a:lnTo>
                  <a:pt x="111939" y="312789"/>
                </a:lnTo>
                <a:lnTo>
                  <a:pt x="125080" y="309510"/>
                </a:lnTo>
                <a:lnTo>
                  <a:pt x="135342" y="300896"/>
                </a:lnTo>
                <a:lnTo>
                  <a:pt x="142018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9" y="277158"/>
                </a:lnTo>
                <a:lnTo>
                  <a:pt x="46926" y="273445"/>
                </a:lnTo>
                <a:lnTo>
                  <a:pt x="42957" y="265731"/>
                </a:lnTo>
                <a:lnTo>
                  <a:pt x="42153" y="252769"/>
                </a:lnTo>
                <a:lnTo>
                  <a:pt x="43042" y="51385"/>
                </a:lnTo>
                <a:lnTo>
                  <a:pt x="43778" y="38425"/>
                </a:lnTo>
                <a:lnTo>
                  <a:pt x="47598" y="30716"/>
                </a:lnTo>
                <a:lnTo>
                  <a:pt x="56918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5" y="26290"/>
                </a:lnTo>
                <a:lnTo>
                  <a:pt x="91221" y="27322"/>
                </a:lnTo>
                <a:lnTo>
                  <a:pt x="96483" y="29606"/>
                </a:lnTo>
                <a:lnTo>
                  <a:pt x="99950" y="33605"/>
                </a:lnTo>
                <a:lnTo>
                  <a:pt x="101271" y="37593"/>
                </a:lnTo>
                <a:lnTo>
                  <a:pt x="101728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39417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0" y="19"/>
                </a:moveTo>
                <a:lnTo>
                  <a:pt x="23640" y="2319"/>
                </a:lnTo>
                <a:lnTo>
                  <a:pt x="794" y="53788"/>
                </a:lnTo>
                <a:lnTo>
                  <a:pt x="44" y="97358"/>
                </a:lnTo>
                <a:lnTo>
                  <a:pt x="0" y="154055"/>
                </a:lnTo>
                <a:lnTo>
                  <a:pt x="1093" y="206212"/>
                </a:lnTo>
                <a:lnTo>
                  <a:pt x="3345" y="260245"/>
                </a:lnTo>
                <a:lnTo>
                  <a:pt x="6880" y="316547"/>
                </a:lnTo>
                <a:lnTo>
                  <a:pt x="95095" y="312519"/>
                </a:lnTo>
                <a:lnTo>
                  <a:pt x="134921" y="301421"/>
                </a:lnTo>
                <a:lnTo>
                  <a:pt x="139657" y="288682"/>
                </a:lnTo>
                <a:lnTo>
                  <a:pt x="65232" y="288682"/>
                </a:lnTo>
                <a:lnTo>
                  <a:pt x="51800" y="288543"/>
                </a:lnTo>
                <a:lnTo>
                  <a:pt x="51228" y="274732"/>
                </a:lnTo>
                <a:lnTo>
                  <a:pt x="50238" y="243081"/>
                </a:lnTo>
                <a:lnTo>
                  <a:pt x="50025" y="220210"/>
                </a:lnTo>
                <a:lnTo>
                  <a:pt x="50039" y="206212"/>
                </a:lnTo>
                <a:lnTo>
                  <a:pt x="51342" y="184950"/>
                </a:lnTo>
                <a:lnTo>
                  <a:pt x="51800" y="184061"/>
                </a:lnTo>
                <a:lnTo>
                  <a:pt x="143631" y="184061"/>
                </a:lnTo>
                <a:lnTo>
                  <a:pt x="141925" y="180676"/>
                </a:lnTo>
                <a:lnTo>
                  <a:pt x="108708" y="163156"/>
                </a:lnTo>
                <a:lnTo>
                  <a:pt x="52231" y="150710"/>
                </a:lnTo>
                <a:lnTo>
                  <a:pt x="84223" y="150710"/>
                </a:lnTo>
                <a:lnTo>
                  <a:pt x="86926" y="150598"/>
                </a:lnTo>
                <a:lnTo>
                  <a:pt x="124411" y="139690"/>
                </a:lnTo>
                <a:lnTo>
                  <a:pt x="137328" y="118262"/>
                </a:lnTo>
                <a:lnTo>
                  <a:pt x="51342" y="118262"/>
                </a:lnTo>
                <a:lnTo>
                  <a:pt x="52231" y="20891"/>
                </a:lnTo>
                <a:lnTo>
                  <a:pt x="53120" y="20459"/>
                </a:lnTo>
                <a:lnTo>
                  <a:pt x="61995" y="20216"/>
                </a:lnTo>
                <a:lnTo>
                  <a:pt x="129708" y="20216"/>
                </a:lnTo>
                <a:lnTo>
                  <a:pt x="127479" y="16514"/>
                </a:lnTo>
                <a:lnTo>
                  <a:pt x="119397" y="9215"/>
                </a:lnTo>
                <a:lnTo>
                  <a:pt x="110486" y="4457"/>
                </a:lnTo>
                <a:lnTo>
                  <a:pt x="103374" y="1333"/>
                </a:lnTo>
                <a:lnTo>
                  <a:pt x="98108" y="457"/>
                </a:lnTo>
                <a:lnTo>
                  <a:pt x="86471" y="457"/>
                </a:lnTo>
                <a:lnTo>
                  <a:pt x="66030" y="19"/>
                </a:lnTo>
                <a:close/>
              </a:path>
              <a:path w="147320" h="316864">
                <a:moveTo>
                  <a:pt x="143631" y="184061"/>
                </a:moveTo>
                <a:lnTo>
                  <a:pt x="51800" y="184061"/>
                </a:lnTo>
                <a:lnTo>
                  <a:pt x="70469" y="184492"/>
                </a:lnTo>
                <a:lnTo>
                  <a:pt x="75803" y="188963"/>
                </a:lnTo>
                <a:lnTo>
                  <a:pt x="82684" y="197873"/>
                </a:lnTo>
                <a:lnTo>
                  <a:pt x="86521" y="208622"/>
                </a:lnTo>
                <a:lnTo>
                  <a:pt x="88111" y="220210"/>
                </a:lnTo>
                <a:lnTo>
                  <a:pt x="88249" y="231635"/>
                </a:lnTo>
                <a:lnTo>
                  <a:pt x="87791" y="239623"/>
                </a:lnTo>
                <a:lnTo>
                  <a:pt x="79359" y="281863"/>
                </a:lnTo>
                <a:lnTo>
                  <a:pt x="65232" y="288682"/>
                </a:lnTo>
                <a:lnTo>
                  <a:pt x="139657" y="288682"/>
                </a:lnTo>
                <a:lnTo>
                  <a:pt x="140040" y="283603"/>
                </a:lnTo>
                <a:lnTo>
                  <a:pt x="140763" y="274732"/>
                </a:lnTo>
                <a:lnTo>
                  <a:pt x="141559" y="266089"/>
                </a:lnTo>
                <a:lnTo>
                  <a:pt x="142490" y="257403"/>
                </a:lnTo>
                <a:lnTo>
                  <a:pt x="143746" y="242241"/>
                </a:lnTo>
                <a:lnTo>
                  <a:pt x="144875" y="226788"/>
                </a:lnTo>
                <a:lnTo>
                  <a:pt x="145923" y="212085"/>
                </a:lnTo>
                <a:lnTo>
                  <a:pt x="146935" y="199174"/>
                </a:lnTo>
                <a:lnTo>
                  <a:pt x="146011" y="188782"/>
                </a:lnTo>
                <a:lnTo>
                  <a:pt x="143631" y="184061"/>
                </a:lnTo>
                <a:close/>
              </a:path>
              <a:path w="147320" h="316864">
                <a:moveTo>
                  <a:pt x="84223" y="150710"/>
                </a:moveTo>
                <a:lnTo>
                  <a:pt x="52231" y="150710"/>
                </a:lnTo>
                <a:lnTo>
                  <a:pt x="55356" y="151155"/>
                </a:lnTo>
                <a:lnTo>
                  <a:pt x="69706" y="151134"/>
                </a:lnTo>
                <a:lnTo>
                  <a:pt x="77522" y="150990"/>
                </a:lnTo>
                <a:lnTo>
                  <a:pt x="84223" y="150710"/>
                </a:lnTo>
                <a:close/>
              </a:path>
              <a:path w="147320" h="316864">
                <a:moveTo>
                  <a:pt x="129708" y="20216"/>
                </a:moveTo>
                <a:lnTo>
                  <a:pt x="61995" y="20216"/>
                </a:lnTo>
                <a:lnTo>
                  <a:pt x="70738" y="22802"/>
                </a:lnTo>
                <a:lnTo>
                  <a:pt x="77563" y="28217"/>
                </a:lnTo>
                <a:lnTo>
                  <a:pt x="80679" y="36461"/>
                </a:lnTo>
                <a:lnTo>
                  <a:pt x="81062" y="45318"/>
                </a:lnTo>
                <a:lnTo>
                  <a:pt x="81214" y="53788"/>
                </a:lnTo>
                <a:lnTo>
                  <a:pt x="81312" y="79220"/>
                </a:lnTo>
                <a:lnTo>
                  <a:pt x="80679" y="91592"/>
                </a:lnTo>
                <a:lnTo>
                  <a:pt x="51342" y="118262"/>
                </a:lnTo>
                <a:lnTo>
                  <a:pt x="137328" y="118262"/>
                </a:lnTo>
                <a:lnTo>
                  <a:pt x="138477" y="97358"/>
                </a:lnTo>
                <a:lnTo>
                  <a:pt x="138591" y="91592"/>
                </a:lnTo>
                <a:lnTo>
                  <a:pt x="138655" y="71808"/>
                </a:lnTo>
                <a:lnTo>
                  <a:pt x="138177" y="56860"/>
                </a:lnTo>
                <a:lnTo>
                  <a:pt x="137156" y="40906"/>
                </a:lnTo>
                <a:lnTo>
                  <a:pt x="133732" y="26898"/>
                </a:lnTo>
                <a:lnTo>
                  <a:pt x="129708" y="20216"/>
                </a:lnTo>
                <a:close/>
              </a:path>
              <a:path w="147320" h="316864">
                <a:moveTo>
                  <a:pt x="95361" y="0"/>
                </a:moveTo>
                <a:lnTo>
                  <a:pt x="86471" y="457"/>
                </a:lnTo>
                <a:lnTo>
                  <a:pt x="98108" y="457"/>
                </a:lnTo>
                <a:lnTo>
                  <a:pt x="95361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23379" y="6124086"/>
            <a:ext cx="3557904" cy="71120"/>
          </a:xfrm>
          <a:custGeom>
            <a:avLst/>
            <a:gdLst/>
            <a:ahLst/>
            <a:cxnLst/>
            <a:rect l="l" t="t" r="r" b="b"/>
            <a:pathLst>
              <a:path w="3557904" h="71120">
                <a:moveTo>
                  <a:pt x="67007" y="0"/>
                </a:moveTo>
                <a:lnTo>
                  <a:pt x="38114" y="348"/>
                </a:lnTo>
                <a:lnTo>
                  <a:pt x="8870" y="4728"/>
                </a:lnTo>
                <a:lnTo>
                  <a:pt x="0" y="11892"/>
                </a:lnTo>
                <a:lnTo>
                  <a:pt x="558" y="17925"/>
                </a:lnTo>
                <a:lnTo>
                  <a:pt x="684" y="22688"/>
                </a:lnTo>
                <a:lnTo>
                  <a:pt x="471" y="28313"/>
                </a:lnTo>
                <a:lnTo>
                  <a:pt x="13202" y="30097"/>
                </a:lnTo>
                <a:lnTo>
                  <a:pt x="22021" y="33449"/>
                </a:lnTo>
                <a:lnTo>
                  <a:pt x="73891" y="45306"/>
                </a:lnTo>
                <a:lnTo>
                  <a:pt x="115927" y="49065"/>
                </a:lnTo>
                <a:lnTo>
                  <a:pt x="136284" y="51287"/>
                </a:lnTo>
                <a:lnTo>
                  <a:pt x="175650" y="56030"/>
                </a:lnTo>
                <a:lnTo>
                  <a:pt x="239281" y="61176"/>
                </a:lnTo>
                <a:lnTo>
                  <a:pt x="286568" y="63590"/>
                </a:lnTo>
                <a:lnTo>
                  <a:pt x="335040" y="65280"/>
                </a:lnTo>
                <a:lnTo>
                  <a:pt x="477680" y="67664"/>
                </a:lnTo>
                <a:lnTo>
                  <a:pt x="603069" y="68675"/>
                </a:lnTo>
                <a:lnTo>
                  <a:pt x="640207" y="69262"/>
                </a:lnTo>
                <a:lnTo>
                  <a:pt x="673126" y="70642"/>
                </a:lnTo>
                <a:lnTo>
                  <a:pt x="1037995" y="67664"/>
                </a:lnTo>
                <a:lnTo>
                  <a:pt x="3363947" y="67373"/>
                </a:lnTo>
                <a:lnTo>
                  <a:pt x="3406332" y="66642"/>
                </a:lnTo>
                <a:lnTo>
                  <a:pt x="3425595" y="64556"/>
                </a:lnTo>
                <a:lnTo>
                  <a:pt x="3476076" y="57823"/>
                </a:lnTo>
                <a:lnTo>
                  <a:pt x="3501683" y="54666"/>
                </a:lnTo>
                <a:lnTo>
                  <a:pt x="3540044" y="50895"/>
                </a:lnTo>
                <a:lnTo>
                  <a:pt x="3551904" y="47999"/>
                </a:lnTo>
                <a:lnTo>
                  <a:pt x="3556915" y="42677"/>
                </a:lnTo>
                <a:lnTo>
                  <a:pt x="3557500" y="38943"/>
                </a:lnTo>
                <a:lnTo>
                  <a:pt x="3551581" y="35908"/>
                </a:lnTo>
                <a:lnTo>
                  <a:pt x="3544632" y="33208"/>
                </a:lnTo>
                <a:lnTo>
                  <a:pt x="3465925" y="33208"/>
                </a:lnTo>
                <a:lnTo>
                  <a:pt x="3440968" y="32903"/>
                </a:lnTo>
                <a:lnTo>
                  <a:pt x="3419397" y="31899"/>
                </a:lnTo>
                <a:lnTo>
                  <a:pt x="3406332" y="30713"/>
                </a:lnTo>
                <a:lnTo>
                  <a:pt x="2349530" y="18725"/>
                </a:lnTo>
                <a:lnTo>
                  <a:pt x="1185127" y="18725"/>
                </a:lnTo>
                <a:lnTo>
                  <a:pt x="1152557" y="17344"/>
                </a:lnTo>
                <a:lnTo>
                  <a:pt x="620346" y="17344"/>
                </a:lnTo>
                <a:lnTo>
                  <a:pt x="405385" y="15227"/>
                </a:lnTo>
                <a:lnTo>
                  <a:pt x="300960" y="12618"/>
                </a:lnTo>
                <a:lnTo>
                  <a:pt x="201145" y="8587"/>
                </a:lnTo>
                <a:lnTo>
                  <a:pt x="153569" y="5948"/>
                </a:lnTo>
                <a:lnTo>
                  <a:pt x="96446" y="1505"/>
                </a:lnTo>
                <a:lnTo>
                  <a:pt x="67007" y="0"/>
                </a:lnTo>
                <a:close/>
              </a:path>
              <a:path w="3557904" h="71120">
                <a:moveTo>
                  <a:pt x="3301609" y="68242"/>
                </a:moveTo>
                <a:lnTo>
                  <a:pt x="2773846" y="68242"/>
                </a:lnTo>
                <a:lnTo>
                  <a:pt x="2791812" y="69539"/>
                </a:lnTo>
                <a:lnTo>
                  <a:pt x="2809514" y="70290"/>
                </a:lnTo>
                <a:lnTo>
                  <a:pt x="2827578" y="70617"/>
                </a:lnTo>
                <a:lnTo>
                  <a:pt x="2846630" y="70642"/>
                </a:lnTo>
                <a:lnTo>
                  <a:pt x="3301609" y="68242"/>
                </a:lnTo>
                <a:close/>
              </a:path>
              <a:path w="3557904" h="71120">
                <a:moveTo>
                  <a:pt x="2773846" y="68242"/>
                </a:moveTo>
                <a:lnTo>
                  <a:pt x="2447570" y="68242"/>
                </a:lnTo>
                <a:lnTo>
                  <a:pt x="2668572" y="70127"/>
                </a:lnTo>
                <a:lnTo>
                  <a:pt x="2722301" y="69686"/>
                </a:lnTo>
                <a:lnTo>
                  <a:pt x="2773846" y="68242"/>
                </a:lnTo>
                <a:close/>
              </a:path>
              <a:path w="3557904" h="71120">
                <a:moveTo>
                  <a:pt x="3363947" y="67373"/>
                </a:moveTo>
                <a:lnTo>
                  <a:pt x="1139759" y="67373"/>
                </a:lnTo>
                <a:lnTo>
                  <a:pt x="1426075" y="67664"/>
                </a:lnTo>
                <a:lnTo>
                  <a:pt x="1659452" y="69090"/>
                </a:lnTo>
                <a:lnTo>
                  <a:pt x="1734770" y="68242"/>
                </a:lnTo>
                <a:lnTo>
                  <a:pt x="3301609" y="68242"/>
                </a:lnTo>
                <a:lnTo>
                  <a:pt x="3344612" y="67664"/>
                </a:lnTo>
                <a:lnTo>
                  <a:pt x="3363947" y="67373"/>
                </a:lnTo>
                <a:close/>
              </a:path>
              <a:path w="3557904" h="71120">
                <a:moveTo>
                  <a:pt x="2447570" y="68242"/>
                </a:moveTo>
                <a:lnTo>
                  <a:pt x="1734770" y="68242"/>
                </a:lnTo>
                <a:lnTo>
                  <a:pt x="2357210" y="69042"/>
                </a:lnTo>
                <a:lnTo>
                  <a:pt x="2447570" y="68242"/>
                </a:lnTo>
                <a:close/>
              </a:path>
              <a:path w="3557904" h="71120">
                <a:moveTo>
                  <a:pt x="3526932" y="32220"/>
                </a:moveTo>
                <a:lnTo>
                  <a:pt x="3504185" y="32301"/>
                </a:lnTo>
                <a:lnTo>
                  <a:pt x="3489148" y="32301"/>
                </a:lnTo>
                <a:lnTo>
                  <a:pt x="3465925" y="33208"/>
                </a:lnTo>
                <a:lnTo>
                  <a:pt x="3544632" y="33208"/>
                </a:lnTo>
                <a:lnTo>
                  <a:pt x="3544355" y="33101"/>
                </a:lnTo>
                <a:lnTo>
                  <a:pt x="3536895" y="32381"/>
                </a:lnTo>
                <a:lnTo>
                  <a:pt x="3526932" y="32220"/>
                </a:lnTo>
                <a:close/>
              </a:path>
              <a:path w="3557904" h="71120">
                <a:moveTo>
                  <a:pt x="3476174" y="31404"/>
                </a:moveTo>
                <a:lnTo>
                  <a:pt x="3476613" y="32301"/>
                </a:lnTo>
                <a:lnTo>
                  <a:pt x="3504185" y="32301"/>
                </a:lnTo>
                <a:lnTo>
                  <a:pt x="3483484" y="31472"/>
                </a:lnTo>
                <a:lnTo>
                  <a:pt x="3476174" y="31404"/>
                </a:lnTo>
                <a:close/>
              </a:path>
              <a:path w="3557904" h="71120">
                <a:moveTo>
                  <a:pt x="1283117" y="17252"/>
                </a:moveTo>
                <a:lnTo>
                  <a:pt x="1233997" y="17656"/>
                </a:lnTo>
                <a:lnTo>
                  <a:pt x="1185127" y="18725"/>
                </a:lnTo>
                <a:lnTo>
                  <a:pt x="2349530" y="18725"/>
                </a:lnTo>
                <a:lnTo>
                  <a:pt x="1530111" y="18329"/>
                </a:lnTo>
                <a:lnTo>
                  <a:pt x="1283117" y="17252"/>
                </a:lnTo>
                <a:close/>
              </a:path>
              <a:path w="3557904" h="71120">
                <a:moveTo>
                  <a:pt x="1988205" y="17764"/>
                </a:moveTo>
                <a:lnTo>
                  <a:pt x="1530111" y="18329"/>
                </a:lnTo>
                <a:lnTo>
                  <a:pt x="2281475" y="18329"/>
                </a:lnTo>
                <a:lnTo>
                  <a:pt x="1988205" y="17764"/>
                </a:lnTo>
                <a:close/>
              </a:path>
              <a:path w="3557904" h="71120">
                <a:moveTo>
                  <a:pt x="1086218" y="16051"/>
                </a:moveTo>
                <a:lnTo>
                  <a:pt x="620346" y="17344"/>
                </a:lnTo>
                <a:lnTo>
                  <a:pt x="1152557" y="17344"/>
                </a:lnTo>
                <a:lnTo>
                  <a:pt x="1137005" y="16684"/>
                </a:lnTo>
                <a:lnTo>
                  <a:pt x="1086218" y="16051"/>
                </a:lnTo>
                <a:close/>
              </a:path>
            </a:pathLst>
          </a:custGeom>
          <a:solidFill>
            <a:srgbClr val="2956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8195" y="282575"/>
            <a:ext cx="588010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 организации деятельности Общероссийской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общественно-государственной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детско-юношеской организации 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12" y="658799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88900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03700" y="6428373"/>
            <a:ext cx="6489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АМОСОВ </a:t>
            </a:r>
          </a:p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Вячеслав Александрович</a:t>
            </a: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, </a:t>
            </a:r>
            <a:b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председатель регионального отделения</a:t>
            </a:r>
            <a:endParaRPr lang="ru-RU"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775" y="414973"/>
            <a:ext cx="72184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35" dirty="0" smtClean="0"/>
              <a:t>Пилотные школы региона</a:t>
            </a:r>
            <a:endParaRPr sz="36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99" y="1533232"/>
            <a:ext cx="776083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2" descr="D:\Мои документы\Рабочий стол\shkolnik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099" y="1912007"/>
            <a:ext cx="4190057" cy="40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80100" y="1349375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Балахнинский район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Ветлужский район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Воротынский район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Городецкий район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Лысковский район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Павловский район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Арзамас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Выкса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Дзержинск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Саров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Московский район,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Н.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Новгород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Сормовский район 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Н.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Новгород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1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4488" y="282575"/>
            <a:ext cx="721842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pc="-35" dirty="0" smtClean="0"/>
              <a:t>Основные </a:t>
            </a:r>
            <a:br>
              <a:rPr lang="ru-RU" sz="3600" spc="-35" dirty="0" smtClean="0"/>
            </a:br>
            <a:r>
              <a:rPr lang="ru-RU" sz="3600" spc="-35" dirty="0" smtClean="0"/>
              <a:t>направления деятельности</a:t>
            </a:r>
            <a:endParaRPr sz="36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99" y="1533232"/>
            <a:ext cx="776083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2" descr="D:\Мои документы\Рабочий стол\shkolnik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099" y="1912007"/>
            <a:ext cx="4190057" cy="40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РДШ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562098"/>
            <a:ext cx="4179429" cy="57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C\Desktop\image_800x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1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571" y="193610"/>
            <a:ext cx="762918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200" spc="-35" dirty="0" smtClean="0"/>
              <a:t>Военно-патриотическое направление РДШ</a:t>
            </a:r>
            <a:endParaRPr sz="32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7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6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1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3"/>
                </a:lnTo>
                <a:lnTo>
                  <a:pt x="52273" y="84818"/>
                </a:lnTo>
                <a:lnTo>
                  <a:pt x="43319" y="76995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3"/>
                </a:lnTo>
                <a:lnTo>
                  <a:pt x="27254" y="62936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59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39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16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2"/>
                </a:lnTo>
                <a:lnTo>
                  <a:pt x="43878" y="37866"/>
                </a:lnTo>
                <a:lnTo>
                  <a:pt x="40081" y="33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2571" y="1794395"/>
            <a:ext cx="0" cy="2343150"/>
          </a:xfrm>
          <a:custGeom>
            <a:avLst/>
            <a:gdLst/>
            <a:ahLst/>
            <a:cxnLst/>
            <a:rect l="l" t="t" r="r" b="b"/>
            <a:pathLst>
              <a:path h="2343150">
                <a:moveTo>
                  <a:pt x="0" y="0"/>
                </a:moveTo>
                <a:lnTo>
                  <a:pt x="0" y="234268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0369" y="5286438"/>
            <a:ext cx="0" cy="1647189"/>
          </a:xfrm>
          <a:custGeom>
            <a:avLst/>
            <a:gdLst/>
            <a:ahLst/>
            <a:cxnLst/>
            <a:rect l="l" t="t" r="r" b="b"/>
            <a:pathLst>
              <a:path h="1647190">
                <a:moveTo>
                  <a:pt x="0" y="0"/>
                </a:moveTo>
                <a:lnTo>
                  <a:pt x="0" y="164674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88499" y="289839"/>
            <a:ext cx="646861" cy="792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0368" y="1631474"/>
            <a:ext cx="8644991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№ Пр-464 от 14.03.2016 г. </a:t>
            </a:r>
            <a:r>
              <a:rPr lang="ru-RU" sz="3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№ Пр-1136 от 11.06.2016 г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«Юнармия»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Военно-патриотический центр «Вымпел»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-Профильные клубы </a:t>
            </a:r>
            <a:r>
              <a:rPr lang="ru-RU" sz="28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юных пограничников, юных спасателей, юных инспекторов дорожного движения и помощников 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полиции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Движение </a:t>
            </a:r>
            <a:r>
              <a:rPr lang="ru-RU" sz="28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российского казачества и военно-исторического центра «Ратники Отечества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8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" name="Picture 3" descr="C:\Users\PC\Desktop\image_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65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7963" y="247298"/>
            <a:ext cx="72184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60" dirty="0" smtClean="0"/>
              <a:t>Движение глазами </a:t>
            </a:r>
            <a:br>
              <a:rPr lang="ru-RU" spc="60" dirty="0" smtClean="0"/>
            </a:br>
            <a:r>
              <a:rPr lang="ru-RU" spc="60" dirty="0" smtClean="0"/>
              <a:t>школьников страны</a:t>
            </a:r>
            <a:endParaRPr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AutoShape 2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4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2" descr="https://pp.vk.me/c626721/v626721480/30029/3tUiVyKoCJ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PC\Desktop\kTgloo4qIW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119978"/>
            <a:ext cx="4063297" cy="27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V14cA_e5x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7706" y="7937"/>
            <a:ext cx="3100822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C\Desktop\XhakXQF00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623" y="4054474"/>
            <a:ext cx="4063296" cy="30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C\Desktop\aJaiU8pzW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344584"/>
            <a:ext cx="2977635" cy="22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C\Desktop\upySNqk3D0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854575"/>
            <a:ext cx="297763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4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075" y="123365"/>
            <a:ext cx="72184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60" dirty="0" smtClean="0"/>
              <a:t>Движение глазами </a:t>
            </a:r>
            <a:br>
              <a:rPr lang="ru-RU" spc="60" dirty="0" smtClean="0"/>
            </a:br>
            <a:r>
              <a:rPr lang="ru-RU" spc="60" dirty="0" smtClean="0"/>
              <a:t>региона</a:t>
            </a:r>
            <a:endParaRPr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AutoShape 2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4" descr="https://pp.vk.me/c631627/v631627678/12a34/jkotSxr_MH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5" name="Picture 3" descr="C:\Users\PC\Desktop\e0FJTwNInk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716" y="4007734"/>
            <a:ext cx="4972078" cy="33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C\Desktop\cYreHBvs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859" y="4424310"/>
            <a:ext cx="3310845" cy="24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C\Desktop\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732" y="34874"/>
            <a:ext cx="5627168" cy="37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C\Desktop\image_800x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716" y="917624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4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261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3700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852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3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8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6"/>
                </a:lnTo>
                <a:lnTo>
                  <a:pt x="32169" y="81039"/>
                </a:lnTo>
                <a:lnTo>
                  <a:pt x="59241" y="105562"/>
                </a:lnTo>
                <a:lnTo>
                  <a:pt x="66621" y="98122"/>
                </a:lnTo>
                <a:lnTo>
                  <a:pt x="57873" y="89777"/>
                </a:lnTo>
                <a:lnTo>
                  <a:pt x="52273" y="84811"/>
                </a:lnTo>
                <a:lnTo>
                  <a:pt x="43319" y="76975"/>
                </a:lnTo>
                <a:lnTo>
                  <a:pt x="42913" y="74778"/>
                </a:lnTo>
                <a:lnTo>
                  <a:pt x="45537" y="72657"/>
                </a:lnTo>
                <a:lnTo>
                  <a:pt x="36652" y="72657"/>
                </a:lnTo>
                <a:lnTo>
                  <a:pt x="34112" y="68187"/>
                </a:lnTo>
                <a:lnTo>
                  <a:pt x="27254" y="62916"/>
                </a:lnTo>
                <a:lnTo>
                  <a:pt x="26301" y="60275"/>
                </a:lnTo>
                <a:lnTo>
                  <a:pt x="32784" y="53607"/>
                </a:lnTo>
                <a:lnTo>
                  <a:pt x="20447" y="53607"/>
                </a:lnTo>
                <a:lnTo>
                  <a:pt x="14147" y="50153"/>
                </a:lnTo>
                <a:lnTo>
                  <a:pt x="15646" y="47295"/>
                </a:lnTo>
                <a:lnTo>
                  <a:pt x="17106" y="40463"/>
                </a:lnTo>
                <a:lnTo>
                  <a:pt x="21717" y="38697"/>
                </a:lnTo>
                <a:lnTo>
                  <a:pt x="27101" y="32411"/>
                </a:lnTo>
                <a:lnTo>
                  <a:pt x="29870" y="29477"/>
                </a:lnTo>
                <a:lnTo>
                  <a:pt x="33604" y="25350"/>
                </a:lnTo>
                <a:lnTo>
                  <a:pt x="39216" y="18243"/>
                </a:lnTo>
                <a:lnTo>
                  <a:pt x="46020" y="11704"/>
                </a:lnTo>
                <a:lnTo>
                  <a:pt x="49832" y="8296"/>
                </a:lnTo>
                <a:lnTo>
                  <a:pt x="43690" y="2105"/>
                </a:lnTo>
                <a:lnTo>
                  <a:pt x="41653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7"/>
                </a:lnTo>
                <a:lnTo>
                  <a:pt x="36652" y="72657"/>
                </a:lnTo>
                <a:lnTo>
                  <a:pt x="45537" y="72657"/>
                </a:lnTo>
                <a:lnTo>
                  <a:pt x="51384" y="67933"/>
                </a:lnTo>
                <a:lnTo>
                  <a:pt x="56400" y="64351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7"/>
                </a:lnTo>
                <a:lnTo>
                  <a:pt x="21526" y="50889"/>
                </a:lnTo>
                <a:lnTo>
                  <a:pt x="20447" y="53607"/>
                </a:lnTo>
                <a:lnTo>
                  <a:pt x="32784" y="53607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59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022" y="1409551"/>
            <a:ext cx="1070610" cy="1070610"/>
          </a:xfrm>
          <a:custGeom>
            <a:avLst/>
            <a:gdLst/>
            <a:ahLst/>
            <a:cxnLst/>
            <a:rect l="l" t="t" r="r" b="b"/>
            <a:pathLst>
              <a:path w="1070610" h="1070610">
                <a:moveTo>
                  <a:pt x="1003223" y="267508"/>
                </a:moveTo>
                <a:lnTo>
                  <a:pt x="66852" y="267508"/>
                </a:lnTo>
                <a:lnTo>
                  <a:pt x="40810" y="272768"/>
                </a:lnTo>
                <a:lnTo>
                  <a:pt x="19562" y="287110"/>
                </a:lnTo>
                <a:lnTo>
                  <a:pt x="5246" y="308377"/>
                </a:lnTo>
                <a:lnTo>
                  <a:pt x="0" y="334411"/>
                </a:lnTo>
                <a:lnTo>
                  <a:pt x="0" y="1003193"/>
                </a:lnTo>
                <a:lnTo>
                  <a:pt x="5246" y="1029224"/>
                </a:lnTo>
                <a:lnTo>
                  <a:pt x="19562" y="1050482"/>
                </a:lnTo>
                <a:lnTo>
                  <a:pt x="40810" y="1064815"/>
                </a:lnTo>
                <a:lnTo>
                  <a:pt x="66852" y="1070072"/>
                </a:lnTo>
                <a:lnTo>
                  <a:pt x="1003147" y="1070072"/>
                </a:lnTo>
                <a:lnTo>
                  <a:pt x="1029201" y="1064815"/>
                </a:lnTo>
                <a:lnTo>
                  <a:pt x="1050475" y="1050482"/>
                </a:lnTo>
                <a:lnTo>
                  <a:pt x="1064817" y="1029224"/>
                </a:lnTo>
                <a:lnTo>
                  <a:pt x="1070076" y="1003193"/>
                </a:lnTo>
                <a:lnTo>
                  <a:pt x="1070076" y="869437"/>
                </a:lnTo>
                <a:lnTo>
                  <a:pt x="869391" y="869437"/>
                </a:lnTo>
                <a:lnTo>
                  <a:pt x="843352" y="864186"/>
                </a:lnTo>
                <a:lnTo>
                  <a:pt x="822099" y="849861"/>
                </a:lnTo>
                <a:lnTo>
                  <a:pt x="807776" y="828605"/>
                </a:lnTo>
                <a:lnTo>
                  <a:pt x="802525" y="802559"/>
                </a:lnTo>
                <a:lnTo>
                  <a:pt x="807776" y="776518"/>
                </a:lnTo>
                <a:lnTo>
                  <a:pt x="822099" y="755261"/>
                </a:lnTo>
                <a:lnTo>
                  <a:pt x="843352" y="740933"/>
                </a:lnTo>
                <a:lnTo>
                  <a:pt x="869391" y="735681"/>
                </a:lnTo>
                <a:lnTo>
                  <a:pt x="1070076" y="735681"/>
                </a:lnTo>
                <a:lnTo>
                  <a:pt x="1070076" y="601911"/>
                </a:lnTo>
                <a:lnTo>
                  <a:pt x="133769" y="601911"/>
                </a:lnTo>
                <a:lnTo>
                  <a:pt x="133769" y="401277"/>
                </a:lnTo>
                <a:lnTo>
                  <a:pt x="1070076" y="401277"/>
                </a:lnTo>
                <a:lnTo>
                  <a:pt x="1070076" y="334411"/>
                </a:lnTo>
                <a:lnTo>
                  <a:pt x="1064829" y="308377"/>
                </a:lnTo>
                <a:lnTo>
                  <a:pt x="1050513" y="287110"/>
                </a:lnTo>
                <a:lnTo>
                  <a:pt x="1029266" y="272768"/>
                </a:lnTo>
                <a:lnTo>
                  <a:pt x="1003223" y="267508"/>
                </a:lnTo>
                <a:close/>
              </a:path>
              <a:path w="1070610" h="1070610">
                <a:moveTo>
                  <a:pt x="1070076" y="735681"/>
                </a:moveTo>
                <a:lnTo>
                  <a:pt x="869391" y="735681"/>
                </a:lnTo>
                <a:lnTo>
                  <a:pt x="895439" y="740933"/>
                </a:lnTo>
                <a:lnTo>
                  <a:pt x="916700" y="755261"/>
                </a:lnTo>
                <a:lnTo>
                  <a:pt x="931029" y="776518"/>
                </a:lnTo>
                <a:lnTo>
                  <a:pt x="936282" y="802559"/>
                </a:lnTo>
                <a:lnTo>
                  <a:pt x="931029" y="828605"/>
                </a:lnTo>
                <a:lnTo>
                  <a:pt x="916700" y="849861"/>
                </a:lnTo>
                <a:lnTo>
                  <a:pt x="895439" y="864186"/>
                </a:lnTo>
                <a:lnTo>
                  <a:pt x="869391" y="869437"/>
                </a:lnTo>
                <a:lnTo>
                  <a:pt x="1070076" y="869437"/>
                </a:lnTo>
                <a:lnTo>
                  <a:pt x="1070076" y="735681"/>
                </a:lnTo>
                <a:close/>
              </a:path>
              <a:path w="1070610" h="1070610">
                <a:moveTo>
                  <a:pt x="334378" y="468168"/>
                </a:moveTo>
                <a:lnTo>
                  <a:pt x="308324" y="473419"/>
                </a:lnTo>
                <a:lnTo>
                  <a:pt x="287064" y="487743"/>
                </a:lnTo>
                <a:lnTo>
                  <a:pt x="272738" y="509000"/>
                </a:lnTo>
                <a:lnTo>
                  <a:pt x="267489" y="535033"/>
                </a:lnTo>
                <a:lnTo>
                  <a:pt x="267525" y="601911"/>
                </a:lnTo>
                <a:lnTo>
                  <a:pt x="401281" y="601911"/>
                </a:lnTo>
                <a:lnTo>
                  <a:pt x="401243" y="535033"/>
                </a:lnTo>
                <a:lnTo>
                  <a:pt x="395993" y="508716"/>
                </a:lnTo>
                <a:lnTo>
                  <a:pt x="381669" y="487494"/>
                </a:lnTo>
                <a:lnTo>
                  <a:pt x="360417" y="473326"/>
                </a:lnTo>
                <a:lnTo>
                  <a:pt x="334378" y="468168"/>
                </a:lnTo>
                <a:close/>
              </a:path>
              <a:path w="1070610" h="1070610">
                <a:moveTo>
                  <a:pt x="1070076" y="401277"/>
                </a:moveTo>
                <a:lnTo>
                  <a:pt x="936320" y="401277"/>
                </a:lnTo>
                <a:lnTo>
                  <a:pt x="936320" y="601911"/>
                </a:lnTo>
                <a:lnTo>
                  <a:pt x="1070076" y="601911"/>
                </a:lnTo>
                <a:lnTo>
                  <a:pt x="1070076" y="401277"/>
                </a:lnTo>
                <a:close/>
              </a:path>
              <a:path w="1070610" h="1070610">
                <a:moveTo>
                  <a:pt x="868194" y="0"/>
                </a:moveTo>
                <a:lnTo>
                  <a:pt x="842225" y="5786"/>
                </a:lnTo>
                <a:lnTo>
                  <a:pt x="253326" y="267508"/>
                </a:lnTo>
                <a:lnTo>
                  <a:pt x="582612" y="267508"/>
                </a:lnTo>
                <a:lnTo>
                  <a:pt x="896569" y="127973"/>
                </a:lnTo>
                <a:lnTo>
                  <a:pt x="918220" y="112615"/>
                </a:lnTo>
                <a:lnTo>
                  <a:pt x="931819" y="90895"/>
                </a:lnTo>
                <a:lnTo>
                  <a:pt x="936286" y="65651"/>
                </a:lnTo>
                <a:lnTo>
                  <a:pt x="930541" y="39721"/>
                </a:lnTo>
                <a:lnTo>
                  <a:pt x="915188" y="18082"/>
                </a:lnTo>
                <a:lnTo>
                  <a:pt x="893460" y="4470"/>
                </a:lnTo>
                <a:lnTo>
                  <a:pt x="86819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059" y="975512"/>
            <a:ext cx="5535041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50" dirty="0">
                <a:solidFill>
                  <a:srgbClr val="009FE2"/>
                </a:solidFill>
                <a:latin typeface="Tahoma"/>
                <a:cs typeface="Tahoma"/>
              </a:rPr>
              <a:t>«КЛАССНОЕ</a:t>
            </a:r>
            <a:r>
              <a:rPr sz="1700" b="1" spc="-114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9FE2"/>
                </a:solidFill>
                <a:latin typeface="Tahoma"/>
                <a:cs typeface="Tahoma"/>
              </a:rPr>
              <a:t>РАДИО»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pc="75" dirty="0">
                <a:solidFill>
                  <a:srgbClr val="002060"/>
                </a:solidFill>
                <a:latin typeface="Tahoma"/>
                <a:cs typeface="Tahoma"/>
              </a:rPr>
              <a:t>Развлекательно-образовательное  </a:t>
            </a:r>
            <a:r>
              <a:rPr spc="105" dirty="0">
                <a:solidFill>
                  <a:srgbClr val="002060"/>
                </a:solidFill>
                <a:latin typeface="Tahoma"/>
                <a:cs typeface="Tahoma"/>
              </a:rPr>
              <a:t>средство </a:t>
            </a:r>
            <a:r>
              <a:rPr spc="120" dirty="0">
                <a:solidFill>
                  <a:srgbClr val="002060"/>
                </a:solidFill>
                <a:latin typeface="Tahoma"/>
                <a:cs typeface="Tahoma"/>
              </a:rPr>
              <a:t>массовой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информации,  </a:t>
            </a:r>
            <a:r>
              <a:rPr spc="90" dirty="0">
                <a:solidFill>
                  <a:srgbClr val="002060"/>
                </a:solidFill>
                <a:latin typeface="Tahoma"/>
                <a:cs typeface="Tahoma"/>
              </a:rPr>
              <a:t>инструмент </a:t>
            </a:r>
            <a:r>
              <a:rPr spc="85" dirty="0">
                <a:solidFill>
                  <a:srgbClr val="002060"/>
                </a:solidFill>
                <a:latin typeface="Tahoma"/>
                <a:cs typeface="Tahoma"/>
              </a:rPr>
              <a:t>освещения</a:t>
            </a:r>
            <a:r>
              <a:rPr spc="-2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деятельности  </a:t>
            </a:r>
            <a:r>
              <a:rPr spc="110" dirty="0">
                <a:solidFill>
                  <a:srgbClr val="002060"/>
                </a:solidFill>
                <a:latin typeface="Tahoma"/>
                <a:cs typeface="Tahoma"/>
              </a:rPr>
              <a:t>Российского </a:t>
            </a:r>
            <a:r>
              <a:rPr spc="55" dirty="0">
                <a:solidFill>
                  <a:srgbClr val="002060"/>
                </a:solidFill>
                <a:latin typeface="Tahoma"/>
                <a:cs typeface="Tahoma"/>
              </a:rPr>
              <a:t>Движения 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</a:rPr>
              <a:t>Школьников,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публичная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площадка </a:t>
            </a:r>
            <a:r>
              <a:rPr spc="45" dirty="0">
                <a:solidFill>
                  <a:srgbClr val="002060"/>
                </a:solidFill>
                <a:latin typeface="Tahoma"/>
                <a:cs typeface="Tahoma"/>
              </a:rPr>
              <a:t>для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развития  </a:t>
            </a:r>
            <a:r>
              <a:rPr spc="80" dirty="0">
                <a:solidFill>
                  <a:srgbClr val="002060"/>
                </a:solidFill>
                <a:latin typeface="Tahoma"/>
                <a:cs typeface="Tahoma"/>
              </a:rPr>
              <a:t>творческих</a:t>
            </a:r>
            <a:r>
              <a:rPr spc="-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2060"/>
                </a:solidFill>
                <a:latin typeface="Tahoma"/>
                <a:cs typeface="Tahoma"/>
              </a:rPr>
              <a:t>способностей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436" y="3914126"/>
            <a:ext cx="5608664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r>
              <a:rPr sz="1700" b="1" spc="85" dirty="0">
                <a:solidFill>
                  <a:srgbClr val="009FE2"/>
                </a:solidFill>
                <a:latin typeface="Tahoma"/>
                <a:cs typeface="Tahoma"/>
              </a:rPr>
              <a:t>САЙТ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380"/>
              </a:spcBef>
            </a:pPr>
            <a:r>
              <a:rPr spc="20" dirty="0">
                <a:solidFill>
                  <a:srgbClr val="4A4A4A"/>
                </a:solidFill>
                <a:latin typeface="Tahoma"/>
                <a:cs typeface="Tahoma"/>
              </a:rPr>
              <a:t>https://рдш.рф/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  <a:p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700" b="1" spc="40" dirty="0">
                <a:solidFill>
                  <a:srgbClr val="009FE2"/>
                </a:solidFill>
                <a:latin typeface="Tahoma"/>
                <a:cs typeface="Tahoma"/>
              </a:rPr>
              <a:t>СОЦИАЛЬНЫЕ</a:t>
            </a:r>
            <a:r>
              <a:rPr sz="1700" b="1" spc="-130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75" dirty="0">
                <a:solidFill>
                  <a:srgbClr val="009FE2"/>
                </a:solidFill>
                <a:latin typeface="Tahoma"/>
                <a:cs typeface="Tahoma"/>
              </a:rPr>
              <a:t>СЕТИ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>
              <a:spcBef>
                <a:spcPts val="1470"/>
              </a:spcBef>
            </a:pP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https://twitter.com/SKMRus  </a:t>
            </a:r>
            <a:r>
              <a:rPr spc="10" dirty="0">
                <a:solidFill>
                  <a:srgbClr val="002060"/>
                </a:solidFill>
                <a:latin typeface="Tahoma"/>
                <a:cs typeface="Tahoma"/>
              </a:rPr>
              <a:t>https://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ww</a:t>
            </a:r>
            <a:r>
              <a:rPr spc="-8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.in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s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tag</a:t>
            </a:r>
            <a:r>
              <a:rPr spc="1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r</a:t>
            </a:r>
            <a:r>
              <a:rPr spc="2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am</a:t>
            </a:r>
            <a:r>
              <a:rPr spc="-2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</a:t>
            </a:r>
            <a:r>
              <a:rPr spc="3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com/skm_rus/ </a:t>
            </a:r>
            <a:r>
              <a:rPr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https://vk.com/public122623791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https://facebook.com/SKMRus/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0378" y="1030439"/>
            <a:ext cx="635" cy="2035175"/>
          </a:xfrm>
          <a:custGeom>
            <a:avLst/>
            <a:gdLst/>
            <a:ahLst/>
            <a:cxnLst/>
            <a:rect l="l" t="t" r="r" b="b"/>
            <a:pathLst>
              <a:path w="635" h="2035175">
                <a:moveTo>
                  <a:pt x="139" y="0"/>
                </a:moveTo>
                <a:lnTo>
                  <a:pt x="0" y="2035098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0555" y="5187492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137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0479" y="3969079"/>
            <a:ext cx="635" cy="628015"/>
          </a:xfrm>
          <a:custGeom>
            <a:avLst/>
            <a:gdLst/>
            <a:ahLst/>
            <a:cxnLst/>
            <a:rect l="l" t="t" r="r" b="b"/>
            <a:pathLst>
              <a:path w="635" h="628014">
                <a:moveTo>
                  <a:pt x="76" y="0"/>
                </a:moveTo>
                <a:lnTo>
                  <a:pt x="0" y="627583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4022" y="4848809"/>
            <a:ext cx="1071245" cy="1071245"/>
          </a:xfrm>
          <a:custGeom>
            <a:avLst/>
            <a:gdLst/>
            <a:ahLst/>
            <a:cxnLst/>
            <a:rect l="l" t="t" r="r" b="b"/>
            <a:pathLst>
              <a:path w="1071245" h="1071245">
                <a:moveTo>
                  <a:pt x="72821" y="570966"/>
                </a:moveTo>
                <a:lnTo>
                  <a:pt x="1066" y="570966"/>
                </a:lnTo>
                <a:lnTo>
                  <a:pt x="6206" y="617578"/>
                </a:lnTo>
                <a:lnTo>
                  <a:pt x="15239" y="662898"/>
                </a:lnTo>
                <a:lnTo>
                  <a:pt x="27991" y="706754"/>
                </a:lnTo>
                <a:lnTo>
                  <a:pt x="44290" y="748970"/>
                </a:lnTo>
                <a:lnTo>
                  <a:pt x="63961" y="789373"/>
                </a:lnTo>
                <a:lnTo>
                  <a:pt x="86831" y="827790"/>
                </a:lnTo>
                <a:lnTo>
                  <a:pt x="112727" y="864045"/>
                </a:lnTo>
                <a:lnTo>
                  <a:pt x="141476" y="897966"/>
                </a:lnTo>
                <a:lnTo>
                  <a:pt x="172903" y="929378"/>
                </a:lnTo>
                <a:lnTo>
                  <a:pt x="206835" y="958107"/>
                </a:lnTo>
                <a:lnTo>
                  <a:pt x="243099" y="983979"/>
                </a:lnTo>
                <a:lnTo>
                  <a:pt x="281521" y="1006821"/>
                </a:lnTo>
                <a:lnTo>
                  <a:pt x="321928" y="1026457"/>
                </a:lnTo>
                <a:lnTo>
                  <a:pt x="364147" y="1042716"/>
                </a:lnTo>
                <a:lnTo>
                  <a:pt x="408003" y="1055421"/>
                </a:lnTo>
                <a:lnTo>
                  <a:pt x="453323" y="1064401"/>
                </a:lnTo>
                <a:lnTo>
                  <a:pt x="499935" y="1069479"/>
                </a:lnTo>
                <a:lnTo>
                  <a:pt x="499935" y="1070914"/>
                </a:lnTo>
                <a:lnTo>
                  <a:pt x="570979" y="1070914"/>
                </a:lnTo>
                <a:lnTo>
                  <a:pt x="570979" y="1069479"/>
                </a:lnTo>
                <a:lnTo>
                  <a:pt x="620462" y="1063952"/>
                </a:lnTo>
                <a:lnTo>
                  <a:pt x="668476" y="1054033"/>
                </a:lnTo>
                <a:lnTo>
                  <a:pt x="714811" y="1039933"/>
                </a:lnTo>
                <a:lnTo>
                  <a:pt x="759258" y="1021858"/>
                </a:lnTo>
                <a:lnTo>
                  <a:pt x="801610" y="1000019"/>
                </a:lnTo>
                <a:lnTo>
                  <a:pt x="809714" y="994879"/>
                </a:lnTo>
                <a:lnTo>
                  <a:pt x="499935" y="994879"/>
                </a:lnTo>
                <a:lnTo>
                  <a:pt x="464067" y="980330"/>
                </a:lnTo>
                <a:lnTo>
                  <a:pt x="430351" y="956639"/>
                </a:lnTo>
                <a:lnTo>
                  <a:pt x="427872" y="954087"/>
                </a:lnTo>
                <a:lnTo>
                  <a:pt x="335368" y="954087"/>
                </a:lnTo>
                <a:lnTo>
                  <a:pt x="289834" y="929179"/>
                </a:lnTo>
                <a:lnTo>
                  <a:pt x="247597" y="899472"/>
                </a:lnTo>
                <a:lnTo>
                  <a:pt x="209020" y="865353"/>
                </a:lnTo>
                <a:lnTo>
                  <a:pt x="174470" y="827206"/>
                </a:lnTo>
                <a:lnTo>
                  <a:pt x="144310" y="785418"/>
                </a:lnTo>
                <a:lnTo>
                  <a:pt x="1008366" y="785418"/>
                </a:lnTo>
                <a:lnTo>
                  <a:pt x="1021860" y="759248"/>
                </a:lnTo>
                <a:lnTo>
                  <a:pt x="1039934" y="714799"/>
                </a:lnTo>
                <a:lnTo>
                  <a:pt x="1040194" y="713943"/>
                </a:lnTo>
                <a:lnTo>
                  <a:pt x="106997" y="713943"/>
                </a:lnTo>
                <a:lnTo>
                  <a:pt x="94406" y="679892"/>
                </a:lnTo>
                <a:lnTo>
                  <a:pt x="84423" y="644698"/>
                </a:lnTo>
                <a:lnTo>
                  <a:pt x="77183" y="608381"/>
                </a:lnTo>
                <a:lnTo>
                  <a:pt x="72821" y="570966"/>
                </a:lnTo>
                <a:close/>
              </a:path>
              <a:path w="1071245" h="1071245">
                <a:moveTo>
                  <a:pt x="570979" y="785418"/>
                </a:moveTo>
                <a:lnTo>
                  <a:pt x="499935" y="785418"/>
                </a:lnTo>
                <a:lnTo>
                  <a:pt x="499935" y="994879"/>
                </a:lnTo>
                <a:lnTo>
                  <a:pt x="570979" y="994879"/>
                </a:lnTo>
                <a:lnTo>
                  <a:pt x="570979" y="785418"/>
                </a:lnTo>
                <a:close/>
              </a:path>
              <a:path w="1071245" h="1071245">
                <a:moveTo>
                  <a:pt x="819962" y="785418"/>
                </a:moveTo>
                <a:lnTo>
                  <a:pt x="745985" y="785418"/>
                </a:lnTo>
                <a:lnTo>
                  <a:pt x="724839" y="838194"/>
                </a:lnTo>
                <a:lnTo>
                  <a:pt x="699955" y="884822"/>
                </a:lnTo>
                <a:lnTo>
                  <a:pt x="671731" y="924553"/>
                </a:lnTo>
                <a:lnTo>
                  <a:pt x="640563" y="956639"/>
                </a:lnTo>
                <a:lnTo>
                  <a:pt x="606846" y="980330"/>
                </a:lnTo>
                <a:lnTo>
                  <a:pt x="570979" y="994879"/>
                </a:lnTo>
                <a:lnTo>
                  <a:pt x="809714" y="994879"/>
                </a:lnTo>
                <a:lnTo>
                  <a:pt x="841657" y="974623"/>
                </a:lnTo>
                <a:lnTo>
                  <a:pt x="868473" y="954087"/>
                </a:lnTo>
                <a:lnTo>
                  <a:pt x="735545" y="954087"/>
                </a:lnTo>
                <a:lnTo>
                  <a:pt x="760355" y="917554"/>
                </a:lnTo>
                <a:lnTo>
                  <a:pt x="782840" y="877082"/>
                </a:lnTo>
                <a:lnTo>
                  <a:pt x="802782" y="832945"/>
                </a:lnTo>
                <a:lnTo>
                  <a:pt x="819962" y="785418"/>
                </a:lnTo>
                <a:close/>
              </a:path>
              <a:path w="1071245" h="1071245">
                <a:moveTo>
                  <a:pt x="324929" y="785418"/>
                </a:moveTo>
                <a:lnTo>
                  <a:pt x="250952" y="785418"/>
                </a:lnTo>
                <a:lnTo>
                  <a:pt x="268081" y="832995"/>
                </a:lnTo>
                <a:lnTo>
                  <a:pt x="287940" y="877215"/>
                </a:lnTo>
                <a:lnTo>
                  <a:pt x="310409" y="917704"/>
                </a:lnTo>
                <a:lnTo>
                  <a:pt x="335368" y="954087"/>
                </a:lnTo>
                <a:lnTo>
                  <a:pt x="427872" y="954087"/>
                </a:lnTo>
                <a:lnTo>
                  <a:pt x="399183" y="924553"/>
                </a:lnTo>
                <a:lnTo>
                  <a:pt x="370959" y="884822"/>
                </a:lnTo>
                <a:lnTo>
                  <a:pt x="346075" y="838194"/>
                </a:lnTo>
                <a:lnTo>
                  <a:pt x="324929" y="785418"/>
                </a:lnTo>
                <a:close/>
              </a:path>
              <a:path w="1071245" h="1071245">
                <a:moveTo>
                  <a:pt x="1008366" y="785418"/>
                </a:moveTo>
                <a:lnTo>
                  <a:pt x="926604" y="785418"/>
                </a:lnTo>
                <a:lnTo>
                  <a:pt x="896444" y="827206"/>
                </a:lnTo>
                <a:lnTo>
                  <a:pt x="861894" y="865353"/>
                </a:lnTo>
                <a:lnTo>
                  <a:pt x="823317" y="899472"/>
                </a:lnTo>
                <a:lnTo>
                  <a:pt x="781080" y="929179"/>
                </a:lnTo>
                <a:lnTo>
                  <a:pt x="735545" y="954087"/>
                </a:lnTo>
                <a:lnTo>
                  <a:pt x="868473" y="954087"/>
                </a:lnTo>
                <a:lnTo>
                  <a:pt x="914003" y="913996"/>
                </a:lnTo>
                <a:lnTo>
                  <a:pt x="945884" y="879183"/>
                </a:lnTo>
                <a:lnTo>
                  <a:pt x="974627" y="841648"/>
                </a:lnTo>
                <a:lnTo>
                  <a:pt x="1000022" y="801600"/>
                </a:lnTo>
                <a:lnTo>
                  <a:pt x="1008366" y="785418"/>
                </a:lnTo>
                <a:close/>
              </a:path>
              <a:path w="1071245" h="1071245">
                <a:moveTo>
                  <a:pt x="286207" y="570966"/>
                </a:moveTo>
                <a:lnTo>
                  <a:pt x="214718" y="570966"/>
                </a:lnTo>
                <a:lnTo>
                  <a:pt x="217025" y="608031"/>
                </a:lnTo>
                <a:lnTo>
                  <a:pt x="220748" y="644297"/>
                </a:lnTo>
                <a:lnTo>
                  <a:pt x="225943" y="679892"/>
                </a:lnTo>
                <a:lnTo>
                  <a:pt x="232473" y="713943"/>
                </a:lnTo>
                <a:lnTo>
                  <a:pt x="304673" y="713943"/>
                </a:lnTo>
                <a:lnTo>
                  <a:pt x="297782" y="679642"/>
                </a:lnTo>
                <a:lnTo>
                  <a:pt x="292425" y="644698"/>
                </a:lnTo>
                <a:lnTo>
                  <a:pt x="288537" y="608381"/>
                </a:lnTo>
                <a:lnTo>
                  <a:pt x="286207" y="570966"/>
                </a:lnTo>
                <a:close/>
              </a:path>
              <a:path w="1071245" h="1071245">
                <a:moveTo>
                  <a:pt x="570979" y="570966"/>
                </a:moveTo>
                <a:lnTo>
                  <a:pt x="499935" y="570966"/>
                </a:lnTo>
                <a:lnTo>
                  <a:pt x="499935" y="713943"/>
                </a:lnTo>
                <a:lnTo>
                  <a:pt x="570979" y="713943"/>
                </a:lnTo>
                <a:lnTo>
                  <a:pt x="570979" y="570966"/>
                </a:lnTo>
                <a:close/>
              </a:path>
              <a:path w="1071245" h="1071245">
                <a:moveTo>
                  <a:pt x="856195" y="570966"/>
                </a:moveTo>
                <a:lnTo>
                  <a:pt x="784707" y="570966"/>
                </a:lnTo>
                <a:lnTo>
                  <a:pt x="782377" y="608381"/>
                </a:lnTo>
                <a:lnTo>
                  <a:pt x="778489" y="644698"/>
                </a:lnTo>
                <a:lnTo>
                  <a:pt x="773093" y="679892"/>
                </a:lnTo>
                <a:lnTo>
                  <a:pt x="766241" y="713943"/>
                </a:lnTo>
                <a:lnTo>
                  <a:pt x="838441" y="713943"/>
                </a:lnTo>
                <a:lnTo>
                  <a:pt x="845012" y="679642"/>
                </a:lnTo>
                <a:lnTo>
                  <a:pt x="850157" y="644297"/>
                </a:lnTo>
                <a:lnTo>
                  <a:pt x="853882" y="608031"/>
                </a:lnTo>
                <a:lnTo>
                  <a:pt x="856195" y="570966"/>
                </a:lnTo>
                <a:close/>
              </a:path>
              <a:path w="1071245" h="1071245">
                <a:moveTo>
                  <a:pt x="1069479" y="570966"/>
                </a:moveTo>
                <a:lnTo>
                  <a:pt x="998093" y="570966"/>
                </a:lnTo>
                <a:lnTo>
                  <a:pt x="993726" y="608381"/>
                </a:lnTo>
                <a:lnTo>
                  <a:pt x="986486" y="644698"/>
                </a:lnTo>
                <a:lnTo>
                  <a:pt x="976506" y="679892"/>
                </a:lnTo>
                <a:lnTo>
                  <a:pt x="963917" y="713943"/>
                </a:lnTo>
                <a:lnTo>
                  <a:pt x="1040194" y="713943"/>
                </a:lnTo>
                <a:lnTo>
                  <a:pt x="1054034" y="668464"/>
                </a:lnTo>
                <a:lnTo>
                  <a:pt x="1063952" y="620450"/>
                </a:lnTo>
                <a:lnTo>
                  <a:pt x="1069479" y="570966"/>
                </a:lnTo>
                <a:close/>
              </a:path>
              <a:path w="1071245" h="1071245">
                <a:moveTo>
                  <a:pt x="1070914" y="499935"/>
                </a:moveTo>
                <a:lnTo>
                  <a:pt x="0" y="499935"/>
                </a:lnTo>
                <a:lnTo>
                  <a:pt x="0" y="570966"/>
                </a:lnTo>
                <a:lnTo>
                  <a:pt x="1070914" y="570966"/>
                </a:lnTo>
                <a:lnTo>
                  <a:pt x="1070914" y="499935"/>
                </a:lnTo>
                <a:close/>
              </a:path>
              <a:path w="1071245" h="1071245">
                <a:moveTo>
                  <a:pt x="570979" y="0"/>
                </a:moveTo>
                <a:lnTo>
                  <a:pt x="499935" y="0"/>
                </a:lnTo>
                <a:lnTo>
                  <a:pt x="499935" y="1066"/>
                </a:lnTo>
                <a:lnTo>
                  <a:pt x="453323" y="6204"/>
                </a:lnTo>
                <a:lnTo>
                  <a:pt x="408003" y="15235"/>
                </a:lnTo>
                <a:lnTo>
                  <a:pt x="364147" y="27987"/>
                </a:lnTo>
                <a:lnTo>
                  <a:pt x="321928" y="44285"/>
                </a:lnTo>
                <a:lnTo>
                  <a:pt x="281521" y="63955"/>
                </a:lnTo>
                <a:lnTo>
                  <a:pt x="243099" y="86826"/>
                </a:lnTo>
                <a:lnTo>
                  <a:pt x="206835" y="112722"/>
                </a:lnTo>
                <a:lnTo>
                  <a:pt x="172903" y="141471"/>
                </a:lnTo>
                <a:lnTo>
                  <a:pt x="141476" y="172898"/>
                </a:lnTo>
                <a:lnTo>
                  <a:pt x="112727" y="206831"/>
                </a:lnTo>
                <a:lnTo>
                  <a:pt x="86831" y="243096"/>
                </a:lnTo>
                <a:lnTo>
                  <a:pt x="63961" y="281519"/>
                </a:lnTo>
                <a:lnTo>
                  <a:pt x="44290" y="321927"/>
                </a:lnTo>
                <a:lnTo>
                  <a:pt x="27991" y="364146"/>
                </a:lnTo>
                <a:lnTo>
                  <a:pt x="15239" y="408002"/>
                </a:lnTo>
                <a:lnTo>
                  <a:pt x="6206" y="453323"/>
                </a:lnTo>
                <a:lnTo>
                  <a:pt x="1066" y="499935"/>
                </a:lnTo>
                <a:lnTo>
                  <a:pt x="72821" y="499935"/>
                </a:lnTo>
                <a:lnTo>
                  <a:pt x="77183" y="462525"/>
                </a:lnTo>
                <a:lnTo>
                  <a:pt x="84423" y="426208"/>
                </a:lnTo>
                <a:lnTo>
                  <a:pt x="94406" y="391011"/>
                </a:lnTo>
                <a:lnTo>
                  <a:pt x="106997" y="356958"/>
                </a:lnTo>
                <a:lnTo>
                  <a:pt x="1039949" y="356958"/>
                </a:lnTo>
                <a:lnTo>
                  <a:pt x="1026459" y="321927"/>
                </a:lnTo>
                <a:lnTo>
                  <a:pt x="1008750" y="285483"/>
                </a:lnTo>
                <a:lnTo>
                  <a:pt x="144310" y="285483"/>
                </a:lnTo>
                <a:lnTo>
                  <a:pt x="174470" y="243695"/>
                </a:lnTo>
                <a:lnTo>
                  <a:pt x="209020" y="205548"/>
                </a:lnTo>
                <a:lnTo>
                  <a:pt x="247597" y="171429"/>
                </a:lnTo>
                <a:lnTo>
                  <a:pt x="289834" y="141722"/>
                </a:lnTo>
                <a:lnTo>
                  <a:pt x="335368" y="116814"/>
                </a:lnTo>
                <a:lnTo>
                  <a:pt x="427881" y="116814"/>
                </a:lnTo>
                <a:lnTo>
                  <a:pt x="430351" y="114272"/>
                </a:lnTo>
                <a:lnTo>
                  <a:pt x="464067" y="90582"/>
                </a:lnTo>
                <a:lnTo>
                  <a:pt x="499935" y="76034"/>
                </a:lnTo>
                <a:lnTo>
                  <a:pt x="809672" y="76034"/>
                </a:lnTo>
                <a:lnTo>
                  <a:pt x="789383" y="63955"/>
                </a:lnTo>
                <a:lnTo>
                  <a:pt x="748981" y="44285"/>
                </a:lnTo>
                <a:lnTo>
                  <a:pt x="706765" y="27987"/>
                </a:lnTo>
                <a:lnTo>
                  <a:pt x="662910" y="15235"/>
                </a:lnTo>
                <a:lnTo>
                  <a:pt x="617590" y="6204"/>
                </a:lnTo>
                <a:lnTo>
                  <a:pt x="570979" y="1066"/>
                </a:lnTo>
                <a:lnTo>
                  <a:pt x="570979" y="0"/>
                </a:lnTo>
                <a:close/>
              </a:path>
              <a:path w="1071245" h="1071245">
                <a:moveTo>
                  <a:pt x="304673" y="356958"/>
                </a:moveTo>
                <a:lnTo>
                  <a:pt x="232473" y="356958"/>
                </a:lnTo>
                <a:lnTo>
                  <a:pt x="225895" y="391261"/>
                </a:lnTo>
                <a:lnTo>
                  <a:pt x="220748" y="426608"/>
                </a:lnTo>
                <a:lnTo>
                  <a:pt x="217025" y="462875"/>
                </a:lnTo>
                <a:lnTo>
                  <a:pt x="214718" y="499935"/>
                </a:lnTo>
                <a:lnTo>
                  <a:pt x="286207" y="499935"/>
                </a:lnTo>
                <a:lnTo>
                  <a:pt x="288537" y="462525"/>
                </a:lnTo>
                <a:lnTo>
                  <a:pt x="292425" y="426208"/>
                </a:lnTo>
                <a:lnTo>
                  <a:pt x="297821" y="391011"/>
                </a:lnTo>
                <a:lnTo>
                  <a:pt x="304673" y="356958"/>
                </a:lnTo>
                <a:close/>
              </a:path>
              <a:path w="1071245" h="1071245">
                <a:moveTo>
                  <a:pt x="570979" y="356958"/>
                </a:moveTo>
                <a:lnTo>
                  <a:pt x="499935" y="356958"/>
                </a:lnTo>
                <a:lnTo>
                  <a:pt x="499935" y="499935"/>
                </a:lnTo>
                <a:lnTo>
                  <a:pt x="570979" y="499935"/>
                </a:lnTo>
                <a:lnTo>
                  <a:pt x="570979" y="356958"/>
                </a:lnTo>
                <a:close/>
              </a:path>
              <a:path w="1071245" h="1071245">
                <a:moveTo>
                  <a:pt x="838441" y="356958"/>
                </a:moveTo>
                <a:lnTo>
                  <a:pt x="766241" y="356958"/>
                </a:lnTo>
                <a:lnTo>
                  <a:pt x="773081" y="391261"/>
                </a:lnTo>
                <a:lnTo>
                  <a:pt x="778356" y="426208"/>
                </a:lnTo>
                <a:lnTo>
                  <a:pt x="782227" y="462525"/>
                </a:lnTo>
                <a:lnTo>
                  <a:pt x="784707" y="499935"/>
                </a:lnTo>
                <a:lnTo>
                  <a:pt x="856195" y="499935"/>
                </a:lnTo>
                <a:lnTo>
                  <a:pt x="853882" y="462875"/>
                </a:lnTo>
                <a:lnTo>
                  <a:pt x="850157" y="426608"/>
                </a:lnTo>
                <a:lnTo>
                  <a:pt x="844964" y="391011"/>
                </a:lnTo>
                <a:lnTo>
                  <a:pt x="838441" y="356958"/>
                </a:lnTo>
                <a:close/>
              </a:path>
              <a:path w="1071245" h="1071245">
                <a:moveTo>
                  <a:pt x="1039949" y="356958"/>
                </a:moveTo>
                <a:lnTo>
                  <a:pt x="963917" y="356958"/>
                </a:lnTo>
                <a:lnTo>
                  <a:pt x="976506" y="391011"/>
                </a:lnTo>
                <a:lnTo>
                  <a:pt x="986486" y="426208"/>
                </a:lnTo>
                <a:lnTo>
                  <a:pt x="993726" y="462525"/>
                </a:lnTo>
                <a:lnTo>
                  <a:pt x="998093" y="499935"/>
                </a:lnTo>
                <a:lnTo>
                  <a:pt x="1069479" y="499935"/>
                </a:lnTo>
                <a:lnTo>
                  <a:pt x="1064401" y="453323"/>
                </a:lnTo>
                <a:lnTo>
                  <a:pt x="1055422" y="408002"/>
                </a:lnTo>
                <a:lnTo>
                  <a:pt x="1042717" y="364146"/>
                </a:lnTo>
                <a:lnTo>
                  <a:pt x="1039949" y="356958"/>
                </a:lnTo>
                <a:close/>
              </a:path>
              <a:path w="1071245" h="1071245">
                <a:moveTo>
                  <a:pt x="427881" y="116814"/>
                </a:moveTo>
                <a:lnTo>
                  <a:pt x="335368" y="116814"/>
                </a:lnTo>
                <a:lnTo>
                  <a:pt x="310565" y="153197"/>
                </a:lnTo>
                <a:lnTo>
                  <a:pt x="288118" y="193686"/>
                </a:lnTo>
                <a:lnTo>
                  <a:pt x="268281" y="237906"/>
                </a:lnTo>
                <a:lnTo>
                  <a:pt x="251307" y="285483"/>
                </a:lnTo>
                <a:lnTo>
                  <a:pt x="324929" y="285483"/>
                </a:lnTo>
                <a:lnTo>
                  <a:pt x="346075" y="232708"/>
                </a:lnTo>
                <a:lnTo>
                  <a:pt x="370959" y="186082"/>
                </a:lnTo>
                <a:lnTo>
                  <a:pt x="399183" y="146354"/>
                </a:lnTo>
                <a:lnTo>
                  <a:pt x="427881" y="116814"/>
                </a:lnTo>
                <a:close/>
              </a:path>
              <a:path w="1071245" h="1071245">
                <a:moveTo>
                  <a:pt x="570979" y="76034"/>
                </a:moveTo>
                <a:lnTo>
                  <a:pt x="499935" y="76034"/>
                </a:lnTo>
                <a:lnTo>
                  <a:pt x="499935" y="285483"/>
                </a:lnTo>
                <a:lnTo>
                  <a:pt x="570979" y="285483"/>
                </a:lnTo>
                <a:lnTo>
                  <a:pt x="570979" y="76034"/>
                </a:lnTo>
                <a:close/>
              </a:path>
              <a:path w="1071245" h="1071245">
                <a:moveTo>
                  <a:pt x="809672" y="76034"/>
                </a:moveTo>
                <a:lnTo>
                  <a:pt x="570979" y="76034"/>
                </a:lnTo>
                <a:lnTo>
                  <a:pt x="606846" y="90582"/>
                </a:lnTo>
                <a:lnTo>
                  <a:pt x="640563" y="114272"/>
                </a:lnTo>
                <a:lnTo>
                  <a:pt x="671731" y="146354"/>
                </a:lnTo>
                <a:lnTo>
                  <a:pt x="699955" y="186082"/>
                </a:lnTo>
                <a:lnTo>
                  <a:pt x="724839" y="232708"/>
                </a:lnTo>
                <a:lnTo>
                  <a:pt x="745985" y="285483"/>
                </a:lnTo>
                <a:lnTo>
                  <a:pt x="819962" y="285483"/>
                </a:lnTo>
                <a:lnTo>
                  <a:pt x="802832" y="237906"/>
                </a:lnTo>
                <a:lnTo>
                  <a:pt x="782974" y="193686"/>
                </a:lnTo>
                <a:lnTo>
                  <a:pt x="760505" y="153197"/>
                </a:lnTo>
                <a:lnTo>
                  <a:pt x="735545" y="116814"/>
                </a:lnTo>
                <a:lnTo>
                  <a:pt x="868881" y="116814"/>
                </a:lnTo>
                <a:lnTo>
                  <a:pt x="864053" y="112722"/>
                </a:lnTo>
                <a:lnTo>
                  <a:pt x="827799" y="86826"/>
                </a:lnTo>
                <a:lnTo>
                  <a:pt x="809672" y="76034"/>
                </a:lnTo>
                <a:close/>
              </a:path>
              <a:path w="1071245" h="1071245">
                <a:moveTo>
                  <a:pt x="868881" y="116814"/>
                </a:moveTo>
                <a:lnTo>
                  <a:pt x="735545" y="116814"/>
                </a:lnTo>
                <a:lnTo>
                  <a:pt x="781080" y="141722"/>
                </a:lnTo>
                <a:lnTo>
                  <a:pt x="823317" y="171429"/>
                </a:lnTo>
                <a:lnTo>
                  <a:pt x="861894" y="205548"/>
                </a:lnTo>
                <a:lnTo>
                  <a:pt x="896444" y="243695"/>
                </a:lnTo>
                <a:lnTo>
                  <a:pt x="926604" y="285483"/>
                </a:lnTo>
                <a:lnTo>
                  <a:pt x="1008750" y="285483"/>
                </a:lnTo>
                <a:lnTo>
                  <a:pt x="983983" y="243096"/>
                </a:lnTo>
                <a:lnTo>
                  <a:pt x="958111" y="206831"/>
                </a:lnTo>
                <a:lnTo>
                  <a:pt x="929383" y="172898"/>
                </a:lnTo>
                <a:lnTo>
                  <a:pt x="897973" y="141471"/>
                </a:lnTo>
                <a:lnTo>
                  <a:pt x="868881" y="116814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6893" y="238010"/>
            <a:ext cx="646861" cy="792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100" y="2329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РЕСУРСЫ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C:\Users\PC\Desktop\image_8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0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451" y="876363"/>
            <a:ext cx="46253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60" dirty="0">
                <a:solidFill>
                  <a:srgbClr val="D53917"/>
                </a:solidFill>
              </a:rPr>
              <a:t>УКАЗ </a:t>
            </a:r>
            <a:r>
              <a:rPr sz="2400" spc="40" dirty="0">
                <a:solidFill>
                  <a:srgbClr val="D53917"/>
                </a:solidFill>
              </a:rPr>
              <a:t>ПРЕЗИДЕНТА</a:t>
            </a:r>
            <a:r>
              <a:rPr sz="2400" spc="-254" dirty="0">
                <a:solidFill>
                  <a:srgbClr val="D53917"/>
                </a:solidFill>
              </a:rPr>
              <a:t> </a:t>
            </a:r>
            <a:r>
              <a:rPr sz="2400" spc="85" dirty="0">
                <a:solidFill>
                  <a:srgbClr val="D53917"/>
                </a:solidFill>
              </a:rPr>
              <a:t>РОССИЙСКОЙ  </a:t>
            </a:r>
            <a:r>
              <a:rPr sz="2400" spc="35" dirty="0">
                <a:solidFill>
                  <a:srgbClr val="D53917"/>
                </a:solidFill>
              </a:rPr>
              <a:t>ФЕДЕРАЦИИ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1914" y="3730721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62" y="0"/>
                </a:moveTo>
                <a:lnTo>
                  <a:pt x="4686" y="40720"/>
                </a:lnTo>
                <a:lnTo>
                  <a:pt x="2463" y="43933"/>
                </a:lnTo>
                <a:lnTo>
                  <a:pt x="0" y="51452"/>
                </a:lnTo>
                <a:lnTo>
                  <a:pt x="546" y="53877"/>
                </a:lnTo>
                <a:lnTo>
                  <a:pt x="3721" y="55998"/>
                </a:lnTo>
                <a:lnTo>
                  <a:pt x="11316" y="61701"/>
                </a:lnTo>
                <a:lnTo>
                  <a:pt x="18402" y="67987"/>
                </a:lnTo>
                <a:lnTo>
                  <a:pt x="25259" y="74540"/>
                </a:lnTo>
                <a:lnTo>
                  <a:pt x="32169" y="81043"/>
                </a:lnTo>
                <a:lnTo>
                  <a:pt x="59248" y="105571"/>
                </a:lnTo>
                <a:lnTo>
                  <a:pt x="66628" y="98131"/>
                </a:lnTo>
                <a:lnTo>
                  <a:pt x="57873" y="89780"/>
                </a:lnTo>
                <a:lnTo>
                  <a:pt x="52273" y="84815"/>
                </a:lnTo>
                <a:lnTo>
                  <a:pt x="43319" y="76991"/>
                </a:lnTo>
                <a:lnTo>
                  <a:pt x="42913" y="74782"/>
                </a:lnTo>
                <a:lnTo>
                  <a:pt x="45537" y="72661"/>
                </a:lnTo>
                <a:lnTo>
                  <a:pt x="36652" y="72661"/>
                </a:lnTo>
                <a:lnTo>
                  <a:pt x="34112" y="68203"/>
                </a:lnTo>
                <a:lnTo>
                  <a:pt x="27254" y="62932"/>
                </a:lnTo>
                <a:lnTo>
                  <a:pt x="26301" y="60278"/>
                </a:lnTo>
                <a:lnTo>
                  <a:pt x="32784" y="53611"/>
                </a:lnTo>
                <a:lnTo>
                  <a:pt x="20447" y="53611"/>
                </a:lnTo>
                <a:lnTo>
                  <a:pt x="14147" y="50156"/>
                </a:lnTo>
                <a:lnTo>
                  <a:pt x="15646" y="47299"/>
                </a:lnTo>
                <a:lnTo>
                  <a:pt x="17106" y="40466"/>
                </a:lnTo>
                <a:lnTo>
                  <a:pt x="21717" y="38701"/>
                </a:lnTo>
                <a:lnTo>
                  <a:pt x="27101" y="32414"/>
                </a:lnTo>
                <a:lnTo>
                  <a:pt x="29870" y="29481"/>
                </a:lnTo>
                <a:lnTo>
                  <a:pt x="33604" y="25353"/>
                </a:lnTo>
                <a:lnTo>
                  <a:pt x="39216" y="18247"/>
                </a:lnTo>
                <a:lnTo>
                  <a:pt x="46020" y="11707"/>
                </a:lnTo>
                <a:lnTo>
                  <a:pt x="49838" y="8294"/>
                </a:lnTo>
                <a:lnTo>
                  <a:pt x="43703" y="2109"/>
                </a:lnTo>
                <a:lnTo>
                  <a:pt x="41662" y="0"/>
                </a:lnTo>
                <a:close/>
              </a:path>
              <a:path w="66675" h="106045">
                <a:moveTo>
                  <a:pt x="57975" y="52734"/>
                </a:moveTo>
                <a:lnTo>
                  <a:pt x="56007" y="53928"/>
                </a:lnTo>
                <a:lnTo>
                  <a:pt x="50215" y="59122"/>
                </a:lnTo>
                <a:lnTo>
                  <a:pt x="45504" y="62971"/>
                </a:lnTo>
                <a:lnTo>
                  <a:pt x="36652" y="72661"/>
                </a:lnTo>
                <a:lnTo>
                  <a:pt x="45537" y="72661"/>
                </a:lnTo>
                <a:lnTo>
                  <a:pt x="51384" y="67936"/>
                </a:lnTo>
                <a:lnTo>
                  <a:pt x="56400" y="64355"/>
                </a:lnTo>
                <a:lnTo>
                  <a:pt x="59575" y="56925"/>
                </a:lnTo>
                <a:lnTo>
                  <a:pt x="60972" y="55071"/>
                </a:lnTo>
                <a:lnTo>
                  <a:pt x="57975" y="52734"/>
                </a:lnTo>
                <a:close/>
              </a:path>
              <a:path w="66675" h="106045">
                <a:moveTo>
                  <a:pt x="40081" y="33913"/>
                </a:moveTo>
                <a:lnTo>
                  <a:pt x="38011" y="35602"/>
                </a:lnTo>
                <a:lnTo>
                  <a:pt x="31203" y="40542"/>
                </a:lnTo>
                <a:lnTo>
                  <a:pt x="27165" y="45051"/>
                </a:lnTo>
                <a:lnTo>
                  <a:pt x="21526" y="50893"/>
                </a:lnTo>
                <a:lnTo>
                  <a:pt x="20447" y="53611"/>
                </a:lnTo>
                <a:lnTo>
                  <a:pt x="32784" y="53611"/>
                </a:lnTo>
                <a:lnTo>
                  <a:pt x="34328" y="52023"/>
                </a:lnTo>
                <a:lnTo>
                  <a:pt x="38442" y="47184"/>
                </a:lnTo>
                <a:lnTo>
                  <a:pt x="42646" y="39869"/>
                </a:lnTo>
                <a:lnTo>
                  <a:pt x="43878" y="37875"/>
                </a:lnTo>
                <a:lnTo>
                  <a:pt x="40081" y="33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4451" y="4473575"/>
            <a:ext cx="5619750" cy="296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9FE2"/>
                </a:solidFill>
                <a:latin typeface="Tahoma"/>
                <a:cs typeface="Tahoma"/>
              </a:rPr>
              <a:t>ЦЕЛЬ: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0"/>
              </a:spcBef>
            </a:pPr>
            <a:r>
              <a:rPr sz="2400" spc="85" dirty="0">
                <a:solidFill>
                  <a:srgbClr val="002060"/>
                </a:solidFill>
                <a:latin typeface="Tahoma"/>
                <a:cs typeface="Tahoma"/>
              </a:rPr>
              <a:t>совершенствование государственной</a:t>
            </a:r>
            <a:r>
              <a:rPr sz="2400" spc="-4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политики </a:t>
            </a:r>
            <a:r>
              <a:rPr sz="2400" spc="35" dirty="0">
                <a:solidFill>
                  <a:srgbClr val="002060"/>
                </a:solidFill>
                <a:latin typeface="Tahoma"/>
                <a:cs typeface="Tahoma"/>
              </a:rPr>
              <a:t>в  </a:t>
            </a:r>
            <a:r>
              <a:rPr sz="2400" spc="85" dirty="0">
                <a:solidFill>
                  <a:srgbClr val="002060"/>
                </a:solidFill>
                <a:latin typeface="Tahoma"/>
                <a:cs typeface="Tahoma"/>
              </a:rPr>
              <a:t>области </a:t>
            </a:r>
            <a:r>
              <a:rPr sz="2400" spc="70" dirty="0">
                <a:solidFill>
                  <a:srgbClr val="002060"/>
                </a:solidFill>
                <a:latin typeface="Tahoma"/>
                <a:cs typeface="Tahoma"/>
              </a:rPr>
              <a:t>воспитания </a:t>
            </a:r>
            <a:r>
              <a:rPr sz="2400" spc="85" dirty="0">
                <a:solidFill>
                  <a:srgbClr val="002060"/>
                </a:solidFill>
                <a:latin typeface="Tahoma"/>
                <a:cs typeface="Tahoma"/>
              </a:rPr>
              <a:t>подрастающего </a:t>
            </a:r>
            <a:r>
              <a:rPr sz="2400" spc="50" dirty="0">
                <a:solidFill>
                  <a:srgbClr val="002060"/>
                </a:solidFill>
                <a:latin typeface="Tahoma"/>
                <a:cs typeface="Tahoma"/>
              </a:rPr>
              <a:t>поколения,  </a:t>
            </a:r>
            <a:r>
              <a:rPr sz="2400" spc="95" dirty="0">
                <a:solidFill>
                  <a:srgbClr val="002060"/>
                </a:solidFill>
                <a:latin typeface="Tahoma"/>
                <a:cs typeface="Tahoma"/>
              </a:rPr>
              <a:t>содействие </a:t>
            </a:r>
            <a:r>
              <a:rPr sz="2400" spc="75" dirty="0">
                <a:solidFill>
                  <a:srgbClr val="002060"/>
                </a:solidFill>
                <a:latin typeface="Tahoma"/>
                <a:cs typeface="Tahoma"/>
              </a:rPr>
              <a:t>формированию </a:t>
            </a:r>
            <a:r>
              <a:rPr sz="2400" spc="70" dirty="0">
                <a:solidFill>
                  <a:srgbClr val="002060"/>
                </a:solidFill>
                <a:latin typeface="Tahoma"/>
                <a:cs typeface="Tahoma"/>
              </a:rPr>
              <a:t>личности на </a:t>
            </a:r>
            <a:r>
              <a:rPr sz="2400" spc="95" dirty="0">
                <a:solidFill>
                  <a:srgbClr val="002060"/>
                </a:solidFill>
                <a:latin typeface="Tahoma"/>
                <a:cs typeface="Tahoma"/>
              </a:rPr>
              <a:t>основе  </a:t>
            </a:r>
            <a:r>
              <a:rPr sz="2400" spc="90" dirty="0">
                <a:solidFill>
                  <a:srgbClr val="002060"/>
                </a:solidFill>
                <a:latin typeface="Tahoma"/>
                <a:cs typeface="Tahoma"/>
              </a:rPr>
              <a:t>присущей </a:t>
            </a:r>
            <a:r>
              <a:rPr sz="2400" spc="120" dirty="0">
                <a:solidFill>
                  <a:srgbClr val="002060"/>
                </a:solidFill>
                <a:latin typeface="Tahoma"/>
                <a:cs typeface="Tahoma"/>
              </a:rPr>
              <a:t>российскому </a:t>
            </a:r>
            <a:r>
              <a:rPr sz="2400" spc="85" dirty="0">
                <a:solidFill>
                  <a:srgbClr val="002060"/>
                </a:solidFill>
                <a:latin typeface="Tahoma"/>
                <a:cs typeface="Tahoma"/>
              </a:rPr>
              <a:t>обществу </a:t>
            </a:r>
            <a:r>
              <a:rPr sz="2400" spc="100" dirty="0">
                <a:solidFill>
                  <a:srgbClr val="002060"/>
                </a:solidFill>
                <a:latin typeface="Tahoma"/>
                <a:cs typeface="Tahoma"/>
              </a:rPr>
              <a:t>системы  </a:t>
            </a:r>
            <a:r>
              <a:rPr sz="2400" spc="85" dirty="0">
                <a:solidFill>
                  <a:srgbClr val="002060"/>
                </a:solidFill>
                <a:latin typeface="Tahoma"/>
                <a:cs typeface="Tahoma"/>
              </a:rPr>
              <a:t>ценностей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4451" y="1689061"/>
            <a:ext cx="5780405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70" dirty="0">
                <a:solidFill>
                  <a:srgbClr val="002060"/>
                </a:solidFill>
                <a:latin typeface="Tahoma"/>
                <a:cs typeface="Tahoma"/>
              </a:rPr>
              <a:t>ОТ</a:t>
            </a:r>
            <a:r>
              <a:rPr sz="2000" b="1" spc="-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002060"/>
                </a:solidFill>
                <a:latin typeface="Tahoma"/>
                <a:cs typeface="Tahoma"/>
              </a:rPr>
              <a:t>29</a:t>
            </a:r>
            <a:r>
              <a:rPr sz="2000" b="1" spc="-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002060"/>
                </a:solidFill>
                <a:latin typeface="Tahoma"/>
                <a:cs typeface="Tahoma"/>
              </a:rPr>
              <a:t>ОКТЯБРЯ</a:t>
            </a:r>
            <a:r>
              <a:rPr sz="2000" b="1" spc="-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002060"/>
                </a:solidFill>
                <a:latin typeface="Tahoma"/>
                <a:cs typeface="Tahoma"/>
              </a:rPr>
              <a:t>2015</a:t>
            </a:r>
            <a:r>
              <a:rPr sz="2000" b="1" spc="-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Tahoma"/>
                <a:cs typeface="Tahoma"/>
              </a:rPr>
              <a:t>г</a:t>
            </a:r>
            <a:r>
              <a:rPr sz="2000" b="1" spc="-45" dirty="0" smtClean="0">
                <a:solidFill>
                  <a:srgbClr val="002060"/>
                </a:solidFill>
                <a:latin typeface="Tahoma"/>
                <a:cs typeface="Tahoma"/>
              </a:rPr>
              <a:t>.</a:t>
            </a:r>
            <a:r>
              <a:rPr sz="2000" b="1" spc="-85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002060"/>
                </a:solidFill>
                <a:latin typeface="Tahoma"/>
                <a:cs typeface="Tahoma"/>
              </a:rPr>
              <a:t>№</a:t>
            </a:r>
            <a:r>
              <a:rPr sz="2000" b="1" spc="-8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b="1" spc="125" dirty="0">
                <a:solidFill>
                  <a:srgbClr val="002060"/>
                </a:solidFill>
                <a:latin typeface="Tahoma"/>
                <a:cs typeface="Tahoma"/>
              </a:rPr>
              <a:t>536</a:t>
            </a:r>
            <a:endParaRPr sz="2000" b="1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699770">
              <a:lnSpc>
                <a:spcPct val="100000"/>
              </a:lnSpc>
              <a:spcBef>
                <a:spcPts val="1325"/>
              </a:spcBef>
            </a:pPr>
            <a:r>
              <a:rPr sz="2000" spc="45" dirty="0">
                <a:solidFill>
                  <a:srgbClr val="002060"/>
                </a:solidFill>
                <a:latin typeface="Verdana"/>
                <a:cs typeface="Verdana"/>
              </a:rPr>
              <a:t>«О </a:t>
            </a:r>
            <a:r>
              <a:rPr sz="2000" spc="35" dirty="0">
                <a:solidFill>
                  <a:srgbClr val="002060"/>
                </a:solidFill>
                <a:latin typeface="Verdana"/>
                <a:cs typeface="Verdana"/>
              </a:rPr>
              <a:t>СОЗДАНИИ </a:t>
            </a:r>
            <a:r>
              <a:rPr sz="2000" spc="15" dirty="0">
                <a:solidFill>
                  <a:srgbClr val="002060"/>
                </a:solidFill>
                <a:latin typeface="Verdana"/>
                <a:cs typeface="Verdana"/>
              </a:rPr>
              <a:t>ОБЩЕРОССИЙСКОЙ  ОБЩЕСТВЕННО-ГОСУДАРСТВЕННОЙ  </a:t>
            </a:r>
            <a:r>
              <a:rPr sz="2000" spc="-5" dirty="0">
                <a:solidFill>
                  <a:srgbClr val="002060"/>
                </a:solidFill>
                <a:latin typeface="Verdana"/>
                <a:cs typeface="Verdana"/>
              </a:rPr>
              <a:t>ДЕТСКО-ЮНОШЕСКОЙ</a:t>
            </a:r>
            <a:r>
              <a:rPr sz="2000" spc="-16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Verdana"/>
                <a:cs typeface="Verdana"/>
              </a:rPr>
              <a:t>ОРГАНИЗАЦИИ</a:t>
            </a:r>
            <a:endParaRPr sz="2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40" dirty="0">
                <a:solidFill>
                  <a:srgbClr val="002060"/>
                </a:solidFill>
                <a:latin typeface="Verdana"/>
                <a:cs typeface="Verdana"/>
              </a:rPr>
              <a:t>«РОССИЙСКОЕ </a:t>
            </a:r>
            <a:r>
              <a:rPr sz="2000" spc="15" dirty="0">
                <a:solidFill>
                  <a:srgbClr val="002060"/>
                </a:solidFill>
                <a:latin typeface="Verdana"/>
                <a:cs typeface="Verdana"/>
              </a:rPr>
              <a:t>ДВИЖЕНИЕ</a:t>
            </a:r>
            <a:r>
              <a:rPr sz="2000" spc="-40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Verdana"/>
                <a:cs typeface="Verdana"/>
              </a:rPr>
              <a:t>ШКОЛЬНИКОВ»</a:t>
            </a:r>
            <a:endParaRPr sz="2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9364" y="879487"/>
            <a:ext cx="0" cy="2637790"/>
          </a:xfrm>
          <a:custGeom>
            <a:avLst/>
            <a:gdLst/>
            <a:ahLst/>
            <a:cxnLst/>
            <a:rect l="l" t="t" r="r" b="b"/>
            <a:pathLst>
              <a:path h="2637790">
                <a:moveTo>
                  <a:pt x="0" y="0"/>
                </a:moveTo>
                <a:lnTo>
                  <a:pt x="0" y="2637358"/>
                </a:lnTo>
              </a:path>
            </a:pathLst>
          </a:custGeom>
          <a:ln w="65024">
            <a:solidFill>
              <a:srgbClr val="D539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9364" y="4608690"/>
            <a:ext cx="0" cy="1617980"/>
          </a:xfrm>
          <a:custGeom>
            <a:avLst/>
            <a:gdLst/>
            <a:ahLst/>
            <a:cxnLst/>
            <a:rect l="l" t="t" r="r" b="b"/>
            <a:pathLst>
              <a:path h="1617979">
                <a:moveTo>
                  <a:pt x="0" y="0"/>
                </a:moveTo>
                <a:lnTo>
                  <a:pt x="0" y="1617764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7798" y="1260817"/>
            <a:ext cx="3016110" cy="187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2296" y="5279681"/>
            <a:ext cx="3091611" cy="1871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8499" y="125196"/>
            <a:ext cx="646861" cy="792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12950" y="3304564"/>
            <a:ext cx="2055279" cy="1846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 descr="C:\Users\PC\Desktop\image_800x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261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3700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852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3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8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6"/>
                </a:lnTo>
                <a:lnTo>
                  <a:pt x="32169" y="81039"/>
                </a:lnTo>
                <a:lnTo>
                  <a:pt x="59241" y="105562"/>
                </a:lnTo>
                <a:lnTo>
                  <a:pt x="66621" y="98122"/>
                </a:lnTo>
                <a:lnTo>
                  <a:pt x="57873" y="89777"/>
                </a:lnTo>
                <a:lnTo>
                  <a:pt x="52273" y="84811"/>
                </a:lnTo>
                <a:lnTo>
                  <a:pt x="43319" y="76975"/>
                </a:lnTo>
                <a:lnTo>
                  <a:pt x="42913" y="74778"/>
                </a:lnTo>
                <a:lnTo>
                  <a:pt x="45537" y="72657"/>
                </a:lnTo>
                <a:lnTo>
                  <a:pt x="36652" y="72657"/>
                </a:lnTo>
                <a:lnTo>
                  <a:pt x="34112" y="68187"/>
                </a:lnTo>
                <a:lnTo>
                  <a:pt x="27254" y="62916"/>
                </a:lnTo>
                <a:lnTo>
                  <a:pt x="26301" y="60275"/>
                </a:lnTo>
                <a:lnTo>
                  <a:pt x="32784" y="53607"/>
                </a:lnTo>
                <a:lnTo>
                  <a:pt x="20447" y="53607"/>
                </a:lnTo>
                <a:lnTo>
                  <a:pt x="14147" y="50153"/>
                </a:lnTo>
                <a:lnTo>
                  <a:pt x="15646" y="47295"/>
                </a:lnTo>
                <a:lnTo>
                  <a:pt x="17106" y="40463"/>
                </a:lnTo>
                <a:lnTo>
                  <a:pt x="21717" y="38697"/>
                </a:lnTo>
                <a:lnTo>
                  <a:pt x="27101" y="32411"/>
                </a:lnTo>
                <a:lnTo>
                  <a:pt x="29870" y="29477"/>
                </a:lnTo>
                <a:lnTo>
                  <a:pt x="33604" y="25350"/>
                </a:lnTo>
                <a:lnTo>
                  <a:pt x="39216" y="18243"/>
                </a:lnTo>
                <a:lnTo>
                  <a:pt x="46020" y="11704"/>
                </a:lnTo>
                <a:lnTo>
                  <a:pt x="49832" y="8296"/>
                </a:lnTo>
                <a:lnTo>
                  <a:pt x="43690" y="2105"/>
                </a:lnTo>
                <a:lnTo>
                  <a:pt x="41653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7"/>
                </a:lnTo>
                <a:lnTo>
                  <a:pt x="36652" y="72657"/>
                </a:lnTo>
                <a:lnTo>
                  <a:pt x="45537" y="72657"/>
                </a:lnTo>
                <a:lnTo>
                  <a:pt x="51384" y="67933"/>
                </a:lnTo>
                <a:lnTo>
                  <a:pt x="56400" y="64351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7"/>
                </a:lnTo>
                <a:lnTo>
                  <a:pt x="21526" y="50889"/>
                </a:lnTo>
                <a:lnTo>
                  <a:pt x="20447" y="53607"/>
                </a:lnTo>
                <a:lnTo>
                  <a:pt x="32784" y="53607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59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022" y="1409551"/>
            <a:ext cx="1070610" cy="1070610"/>
          </a:xfrm>
          <a:custGeom>
            <a:avLst/>
            <a:gdLst/>
            <a:ahLst/>
            <a:cxnLst/>
            <a:rect l="l" t="t" r="r" b="b"/>
            <a:pathLst>
              <a:path w="1070610" h="1070610">
                <a:moveTo>
                  <a:pt x="1003223" y="267508"/>
                </a:moveTo>
                <a:lnTo>
                  <a:pt x="66852" y="267508"/>
                </a:lnTo>
                <a:lnTo>
                  <a:pt x="40810" y="272768"/>
                </a:lnTo>
                <a:lnTo>
                  <a:pt x="19562" y="287110"/>
                </a:lnTo>
                <a:lnTo>
                  <a:pt x="5246" y="308377"/>
                </a:lnTo>
                <a:lnTo>
                  <a:pt x="0" y="334411"/>
                </a:lnTo>
                <a:lnTo>
                  <a:pt x="0" y="1003193"/>
                </a:lnTo>
                <a:lnTo>
                  <a:pt x="5246" y="1029224"/>
                </a:lnTo>
                <a:lnTo>
                  <a:pt x="19562" y="1050482"/>
                </a:lnTo>
                <a:lnTo>
                  <a:pt x="40810" y="1064815"/>
                </a:lnTo>
                <a:lnTo>
                  <a:pt x="66852" y="1070072"/>
                </a:lnTo>
                <a:lnTo>
                  <a:pt x="1003147" y="1070072"/>
                </a:lnTo>
                <a:lnTo>
                  <a:pt x="1029201" y="1064815"/>
                </a:lnTo>
                <a:lnTo>
                  <a:pt x="1050475" y="1050482"/>
                </a:lnTo>
                <a:lnTo>
                  <a:pt x="1064817" y="1029224"/>
                </a:lnTo>
                <a:lnTo>
                  <a:pt x="1070076" y="1003193"/>
                </a:lnTo>
                <a:lnTo>
                  <a:pt x="1070076" y="869437"/>
                </a:lnTo>
                <a:lnTo>
                  <a:pt x="869391" y="869437"/>
                </a:lnTo>
                <a:lnTo>
                  <a:pt x="843352" y="864186"/>
                </a:lnTo>
                <a:lnTo>
                  <a:pt x="822099" y="849861"/>
                </a:lnTo>
                <a:lnTo>
                  <a:pt x="807776" y="828605"/>
                </a:lnTo>
                <a:lnTo>
                  <a:pt x="802525" y="802559"/>
                </a:lnTo>
                <a:lnTo>
                  <a:pt x="807776" y="776518"/>
                </a:lnTo>
                <a:lnTo>
                  <a:pt x="822099" y="755261"/>
                </a:lnTo>
                <a:lnTo>
                  <a:pt x="843352" y="740933"/>
                </a:lnTo>
                <a:lnTo>
                  <a:pt x="869391" y="735681"/>
                </a:lnTo>
                <a:lnTo>
                  <a:pt x="1070076" y="735681"/>
                </a:lnTo>
                <a:lnTo>
                  <a:pt x="1070076" y="601911"/>
                </a:lnTo>
                <a:lnTo>
                  <a:pt x="133769" y="601911"/>
                </a:lnTo>
                <a:lnTo>
                  <a:pt x="133769" y="401277"/>
                </a:lnTo>
                <a:lnTo>
                  <a:pt x="1070076" y="401277"/>
                </a:lnTo>
                <a:lnTo>
                  <a:pt x="1070076" y="334411"/>
                </a:lnTo>
                <a:lnTo>
                  <a:pt x="1064829" y="308377"/>
                </a:lnTo>
                <a:lnTo>
                  <a:pt x="1050513" y="287110"/>
                </a:lnTo>
                <a:lnTo>
                  <a:pt x="1029266" y="272768"/>
                </a:lnTo>
                <a:lnTo>
                  <a:pt x="1003223" y="267508"/>
                </a:lnTo>
                <a:close/>
              </a:path>
              <a:path w="1070610" h="1070610">
                <a:moveTo>
                  <a:pt x="1070076" y="735681"/>
                </a:moveTo>
                <a:lnTo>
                  <a:pt x="869391" y="735681"/>
                </a:lnTo>
                <a:lnTo>
                  <a:pt x="895439" y="740933"/>
                </a:lnTo>
                <a:lnTo>
                  <a:pt x="916700" y="755261"/>
                </a:lnTo>
                <a:lnTo>
                  <a:pt x="931029" y="776518"/>
                </a:lnTo>
                <a:lnTo>
                  <a:pt x="936282" y="802559"/>
                </a:lnTo>
                <a:lnTo>
                  <a:pt x="931029" y="828605"/>
                </a:lnTo>
                <a:lnTo>
                  <a:pt x="916700" y="849861"/>
                </a:lnTo>
                <a:lnTo>
                  <a:pt x="895439" y="864186"/>
                </a:lnTo>
                <a:lnTo>
                  <a:pt x="869391" y="869437"/>
                </a:lnTo>
                <a:lnTo>
                  <a:pt x="1070076" y="869437"/>
                </a:lnTo>
                <a:lnTo>
                  <a:pt x="1070076" y="735681"/>
                </a:lnTo>
                <a:close/>
              </a:path>
              <a:path w="1070610" h="1070610">
                <a:moveTo>
                  <a:pt x="334378" y="468168"/>
                </a:moveTo>
                <a:lnTo>
                  <a:pt x="308324" y="473419"/>
                </a:lnTo>
                <a:lnTo>
                  <a:pt x="287064" y="487743"/>
                </a:lnTo>
                <a:lnTo>
                  <a:pt x="272738" y="509000"/>
                </a:lnTo>
                <a:lnTo>
                  <a:pt x="267489" y="535033"/>
                </a:lnTo>
                <a:lnTo>
                  <a:pt x="267525" y="601911"/>
                </a:lnTo>
                <a:lnTo>
                  <a:pt x="401281" y="601911"/>
                </a:lnTo>
                <a:lnTo>
                  <a:pt x="401243" y="535033"/>
                </a:lnTo>
                <a:lnTo>
                  <a:pt x="395993" y="508716"/>
                </a:lnTo>
                <a:lnTo>
                  <a:pt x="381669" y="487494"/>
                </a:lnTo>
                <a:lnTo>
                  <a:pt x="360417" y="473326"/>
                </a:lnTo>
                <a:lnTo>
                  <a:pt x="334378" y="468168"/>
                </a:lnTo>
                <a:close/>
              </a:path>
              <a:path w="1070610" h="1070610">
                <a:moveTo>
                  <a:pt x="1070076" y="401277"/>
                </a:moveTo>
                <a:lnTo>
                  <a:pt x="936320" y="401277"/>
                </a:lnTo>
                <a:lnTo>
                  <a:pt x="936320" y="601911"/>
                </a:lnTo>
                <a:lnTo>
                  <a:pt x="1070076" y="601911"/>
                </a:lnTo>
                <a:lnTo>
                  <a:pt x="1070076" y="401277"/>
                </a:lnTo>
                <a:close/>
              </a:path>
              <a:path w="1070610" h="1070610">
                <a:moveTo>
                  <a:pt x="868194" y="0"/>
                </a:moveTo>
                <a:lnTo>
                  <a:pt x="842225" y="5786"/>
                </a:lnTo>
                <a:lnTo>
                  <a:pt x="253326" y="267508"/>
                </a:lnTo>
                <a:lnTo>
                  <a:pt x="582612" y="267508"/>
                </a:lnTo>
                <a:lnTo>
                  <a:pt x="896569" y="127973"/>
                </a:lnTo>
                <a:lnTo>
                  <a:pt x="918220" y="112615"/>
                </a:lnTo>
                <a:lnTo>
                  <a:pt x="931819" y="90895"/>
                </a:lnTo>
                <a:lnTo>
                  <a:pt x="936286" y="65651"/>
                </a:lnTo>
                <a:lnTo>
                  <a:pt x="930541" y="39721"/>
                </a:lnTo>
                <a:lnTo>
                  <a:pt x="915188" y="18082"/>
                </a:lnTo>
                <a:lnTo>
                  <a:pt x="893460" y="4470"/>
                </a:lnTo>
                <a:lnTo>
                  <a:pt x="86819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059" y="975512"/>
            <a:ext cx="5535041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50" dirty="0">
                <a:solidFill>
                  <a:srgbClr val="009FE2"/>
                </a:solidFill>
                <a:latin typeface="Tahoma"/>
                <a:cs typeface="Tahoma"/>
              </a:rPr>
              <a:t>«КЛАССНОЕ</a:t>
            </a:r>
            <a:r>
              <a:rPr sz="1700" b="1" spc="-114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9FE2"/>
                </a:solidFill>
                <a:latin typeface="Tahoma"/>
                <a:cs typeface="Tahoma"/>
              </a:rPr>
              <a:t>РАДИО»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pc="75" dirty="0">
                <a:solidFill>
                  <a:srgbClr val="002060"/>
                </a:solidFill>
                <a:latin typeface="Tahoma"/>
                <a:cs typeface="Tahoma"/>
              </a:rPr>
              <a:t>Развлекательно-образовательное  </a:t>
            </a:r>
            <a:r>
              <a:rPr spc="105" dirty="0">
                <a:solidFill>
                  <a:srgbClr val="002060"/>
                </a:solidFill>
                <a:latin typeface="Tahoma"/>
                <a:cs typeface="Tahoma"/>
              </a:rPr>
              <a:t>средство </a:t>
            </a:r>
            <a:r>
              <a:rPr spc="120" dirty="0">
                <a:solidFill>
                  <a:srgbClr val="002060"/>
                </a:solidFill>
                <a:latin typeface="Tahoma"/>
                <a:cs typeface="Tahoma"/>
              </a:rPr>
              <a:t>массовой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информации,  </a:t>
            </a:r>
            <a:r>
              <a:rPr spc="90" dirty="0">
                <a:solidFill>
                  <a:srgbClr val="002060"/>
                </a:solidFill>
                <a:latin typeface="Tahoma"/>
                <a:cs typeface="Tahoma"/>
              </a:rPr>
              <a:t>инструмент </a:t>
            </a:r>
            <a:r>
              <a:rPr spc="85" dirty="0">
                <a:solidFill>
                  <a:srgbClr val="002060"/>
                </a:solidFill>
                <a:latin typeface="Tahoma"/>
                <a:cs typeface="Tahoma"/>
              </a:rPr>
              <a:t>освещения</a:t>
            </a:r>
            <a:r>
              <a:rPr spc="-2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деятельности  </a:t>
            </a:r>
            <a:r>
              <a:rPr spc="110" dirty="0">
                <a:solidFill>
                  <a:srgbClr val="002060"/>
                </a:solidFill>
                <a:latin typeface="Tahoma"/>
                <a:cs typeface="Tahoma"/>
              </a:rPr>
              <a:t>Российского </a:t>
            </a:r>
            <a:r>
              <a:rPr spc="55" dirty="0">
                <a:solidFill>
                  <a:srgbClr val="002060"/>
                </a:solidFill>
                <a:latin typeface="Tahoma"/>
                <a:cs typeface="Tahoma"/>
              </a:rPr>
              <a:t>Движения 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</a:rPr>
              <a:t>Школьников,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публичная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площадка </a:t>
            </a:r>
            <a:r>
              <a:rPr spc="45" dirty="0">
                <a:solidFill>
                  <a:srgbClr val="002060"/>
                </a:solidFill>
                <a:latin typeface="Tahoma"/>
                <a:cs typeface="Tahoma"/>
              </a:rPr>
              <a:t>для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развития  </a:t>
            </a:r>
            <a:r>
              <a:rPr spc="80" dirty="0">
                <a:solidFill>
                  <a:srgbClr val="002060"/>
                </a:solidFill>
                <a:latin typeface="Tahoma"/>
                <a:cs typeface="Tahoma"/>
              </a:rPr>
              <a:t>творческих</a:t>
            </a:r>
            <a:r>
              <a:rPr spc="-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2060"/>
                </a:solidFill>
                <a:latin typeface="Tahoma"/>
                <a:cs typeface="Tahoma"/>
              </a:rPr>
              <a:t>способностей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436" y="3914126"/>
            <a:ext cx="5608664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r>
              <a:rPr sz="1700" b="1" spc="85" dirty="0">
                <a:solidFill>
                  <a:srgbClr val="009FE2"/>
                </a:solidFill>
                <a:latin typeface="Tahoma"/>
                <a:cs typeface="Tahoma"/>
              </a:rPr>
              <a:t>САЙТ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380"/>
              </a:spcBef>
            </a:pPr>
            <a:r>
              <a:rPr spc="20" dirty="0">
                <a:solidFill>
                  <a:srgbClr val="4A4A4A"/>
                </a:solidFill>
                <a:latin typeface="Tahoma"/>
                <a:cs typeface="Tahoma"/>
              </a:rPr>
              <a:t>https://рдш.рф/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  <a:p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700" b="1" spc="40" dirty="0">
                <a:solidFill>
                  <a:srgbClr val="009FE2"/>
                </a:solidFill>
                <a:latin typeface="Tahoma"/>
                <a:cs typeface="Tahoma"/>
              </a:rPr>
              <a:t>СОЦИАЛЬНЫЕ</a:t>
            </a:r>
            <a:r>
              <a:rPr sz="1700" b="1" spc="-130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75" dirty="0">
                <a:solidFill>
                  <a:srgbClr val="009FE2"/>
                </a:solidFill>
                <a:latin typeface="Tahoma"/>
                <a:cs typeface="Tahoma"/>
              </a:rPr>
              <a:t>СЕТИ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>
              <a:spcBef>
                <a:spcPts val="1470"/>
              </a:spcBef>
            </a:pP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https://twitter.com/SKMRus  </a:t>
            </a:r>
            <a:r>
              <a:rPr spc="10" dirty="0">
                <a:solidFill>
                  <a:srgbClr val="002060"/>
                </a:solidFill>
                <a:latin typeface="Tahoma"/>
                <a:cs typeface="Tahoma"/>
              </a:rPr>
              <a:t>https://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ww</a:t>
            </a:r>
            <a:r>
              <a:rPr spc="-8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.in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s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tag</a:t>
            </a:r>
            <a:r>
              <a:rPr spc="1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r</a:t>
            </a:r>
            <a:r>
              <a:rPr spc="2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am</a:t>
            </a:r>
            <a:r>
              <a:rPr spc="-2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</a:t>
            </a:r>
            <a:r>
              <a:rPr spc="3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com/skm_rus/ </a:t>
            </a:r>
            <a:r>
              <a:rPr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https://vk.com/public122623791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https://facebook.com/SKMRus/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0378" y="1030439"/>
            <a:ext cx="635" cy="2035175"/>
          </a:xfrm>
          <a:custGeom>
            <a:avLst/>
            <a:gdLst/>
            <a:ahLst/>
            <a:cxnLst/>
            <a:rect l="l" t="t" r="r" b="b"/>
            <a:pathLst>
              <a:path w="635" h="2035175">
                <a:moveTo>
                  <a:pt x="139" y="0"/>
                </a:moveTo>
                <a:lnTo>
                  <a:pt x="0" y="2035098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0555" y="5187492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137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0479" y="3969079"/>
            <a:ext cx="635" cy="628015"/>
          </a:xfrm>
          <a:custGeom>
            <a:avLst/>
            <a:gdLst/>
            <a:ahLst/>
            <a:cxnLst/>
            <a:rect l="l" t="t" r="r" b="b"/>
            <a:pathLst>
              <a:path w="635" h="628014">
                <a:moveTo>
                  <a:pt x="76" y="0"/>
                </a:moveTo>
                <a:lnTo>
                  <a:pt x="0" y="627583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4022" y="4848809"/>
            <a:ext cx="1071245" cy="1071245"/>
          </a:xfrm>
          <a:custGeom>
            <a:avLst/>
            <a:gdLst/>
            <a:ahLst/>
            <a:cxnLst/>
            <a:rect l="l" t="t" r="r" b="b"/>
            <a:pathLst>
              <a:path w="1071245" h="1071245">
                <a:moveTo>
                  <a:pt x="72821" y="570966"/>
                </a:moveTo>
                <a:lnTo>
                  <a:pt x="1066" y="570966"/>
                </a:lnTo>
                <a:lnTo>
                  <a:pt x="6206" y="617578"/>
                </a:lnTo>
                <a:lnTo>
                  <a:pt x="15239" y="662898"/>
                </a:lnTo>
                <a:lnTo>
                  <a:pt x="27991" y="706754"/>
                </a:lnTo>
                <a:lnTo>
                  <a:pt x="44290" y="748970"/>
                </a:lnTo>
                <a:lnTo>
                  <a:pt x="63961" y="789373"/>
                </a:lnTo>
                <a:lnTo>
                  <a:pt x="86831" y="827790"/>
                </a:lnTo>
                <a:lnTo>
                  <a:pt x="112727" y="864045"/>
                </a:lnTo>
                <a:lnTo>
                  <a:pt x="141476" y="897966"/>
                </a:lnTo>
                <a:lnTo>
                  <a:pt x="172903" y="929378"/>
                </a:lnTo>
                <a:lnTo>
                  <a:pt x="206835" y="958107"/>
                </a:lnTo>
                <a:lnTo>
                  <a:pt x="243099" y="983979"/>
                </a:lnTo>
                <a:lnTo>
                  <a:pt x="281521" y="1006821"/>
                </a:lnTo>
                <a:lnTo>
                  <a:pt x="321928" y="1026457"/>
                </a:lnTo>
                <a:lnTo>
                  <a:pt x="364147" y="1042716"/>
                </a:lnTo>
                <a:lnTo>
                  <a:pt x="408003" y="1055421"/>
                </a:lnTo>
                <a:lnTo>
                  <a:pt x="453323" y="1064401"/>
                </a:lnTo>
                <a:lnTo>
                  <a:pt x="499935" y="1069479"/>
                </a:lnTo>
                <a:lnTo>
                  <a:pt x="499935" y="1070914"/>
                </a:lnTo>
                <a:lnTo>
                  <a:pt x="570979" y="1070914"/>
                </a:lnTo>
                <a:lnTo>
                  <a:pt x="570979" y="1069479"/>
                </a:lnTo>
                <a:lnTo>
                  <a:pt x="620462" y="1063952"/>
                </a:lnTo>
                <a:lnTo>
                  <a:pt x="668476" y="1054033"/>
                </a:lnTo>
                <a:lnTo>
                  <a:pt x="714811" y="1039933"/>
                </a:lnTo>
                <a:lnTo>
                  <a:pt x="759258" y="1021858"/>
                </a:lnTo>
                <a:lnTo>
                  <a:pt x="801610" y="1000019"/>
                </a:lnTo>
                <a:lnTo>
                  <a:pt x="809714" y="994879"/>
                </a:lnTo>
                <a:lnTo>
                  <a:pt x="499935" y="994879"/>
                </a:lnTo>
                <a:lnTo>
                  <a:pt x="464067" y="980330"/>
                </a:lnTo>
                <a:lnTo>
                  <a:pt x="430351" y="956639"/>
                </a:lnTo>
                <a:lnTo>
                  <a:pt x="427872" y="954087"/>
                </a:lnTo>
                <a:lnTo>
                  <a:pt x="335368" y="954087"/>
                </a:lnTo>
                <a:lnTo>
                  <a:pt x="289834" y="929179"/>
                </a:lnTo>
                <a:lnTo>
                  <a:pt x="247597" y="899472"/>
                </a:lnTo>
                <a:lnTo>
                  <a:pt x="209020" y="865353"/>
                </a:lnTo>
                <a:lnTo>
                  <a:pt x="174470" y="827206"/>
                </a:lnTo>
                <a:lnTo>
                  <a:pt x="144310" y="785418"/>
                </a:lnTo>
                <a:lnTo>
                  <a:pt x="1008366" y="785418"/>
                </a:lnTo>
                <a:lnTo>
                  <a:pt x="1021860" y="759248"/>
                </a:lnTo>
                <a:lnTo>
                  <a:pt x="1039934" y="714799"/>
                </a:lnTo>
                <a:lnTo>
                  <a:pt x="1040194" y="713943"/>
                </a:lnTo>
                <a:lnTo>
                  <a:pt x="106997" y="713943"/>
                </a:lnTo>
                <a:lnTo>
                  <a:pt x="94406" y="679892"/>
                </a:lnTo>
                <a:lnTo>
                  <a:pt x="84423" y="644698"/>
                </a:lnTo>
                <a:lnTo>
                  <a:pt x="77183" y="608381"/>
                </a:lnTo>
                <a:lnTo>
                  <a:pt x="72821" y="570966"/>
                </a:lnTo>
                <a:close/>
              </a:path>
              <a:path w="1071245" h="1071245">
                <a:moveTo>
                  <a:pt x="570979" y="785418"/>
                </a:moveTo>
                <a:lnTo>
                  <a:pt x="499935" y="785418"/>
                </a:lnTo>
                <a:lnTo>
                  <a:pt x="499935" y="994879"/>
                </a:lnTo>
                <a:lnTo>
                  <a:pt x="570979" y="994879"/>
                </a:lnTo>
                <a:lnTo>
                  <a:pt x="570979" y="785418"/>
                </a:lnTo>
                <a:close/>
              </a:path>
              <a:path w="1071245" h="1071245">
                <a:moveTo>
                  <a:pt x="819962" y="785418"/>
                </a:moveTo>
                <a:lnTo>
                  <a:pt x="745985" y="785418"/>
                </a:lnTo>
                <a:lnTo>
                  <a:pt x="724839" y="838194"/>
                </a:lnTo>
                <a:lnTo>
                  <a:pt x="699955" y="884822"/>
                </a:lnTo>
                <a:lnTo>
                  <a:pt x="671731" y="924553"/>
                </a:lnTo>
                <a:lnTo>
                  <a:pt x="640563" y="956639"/>
                </a:lnTo>
                <a:lnTo>
                  <a:pt x="606846" y="980330"/>
                </a:lnTo>
                <a:lnTo>
                  <a:pt x="570979" y="994879"/>
                </a:lnTo>
                <a:lnTo>
                  <a:pt x="809714" y="994879"/>
                </a:lnTo>
                <a:lnTo>
                  <a:pt x="841657" y="974623"/>
                </a:lnTo>
                <a:lnTo>
                  <a:pt x="868473" y="954087"/>
                </a:lnTo>
                <a:lnTo>
                  <a:pt x="735545" y="954087"/>
                </a:lnTo>
                <a:lnTo>
                  <a:pt x="760355" y="917554"/>
                </a:lnTo>
                <a:lnTo>
                  <a:pt x="782840" y="877082"/>
                </a:lnTo>
                <a:lnTo>
                  <a:pt x="802782" y="832945"/>
                </a:lnTo>
                <a:lnTo>
                  <a:pt x="819962" y="785418"/>
                </a:lnTo>
                <a:close/>
              </a:path>
              <a:path w="1071245" h="1071245">
                <a:moveTo>
                  <a:pt x="324929" y="785418"/>
                </a:moveTo>
                <a:lnTo>
                  <a:pt x="250952" y="785418"/>
                </a:lnTo>
                <a:lnTo>
                  <a:pt x="268081" y="832995"/>
                </a:lnTo>
                <a:lnTo>
                  <a:pt x="287940" y="877215"/>
                </a:lnTo>
                <a:lnTo>
                  <a:pt x="310409" y="917704"/>
                </a:lnTo>
                <a:lnTo>
                  <a:pt x="335368" y="954087"/>
                </a:lnTo>
                <a:lnTo>
                  <a:pt x="427872" y="954087"/>
                </a:lnTo>
                <a:lnTo>
                  <a:pt x="399183" y="924553"/>
                </a:lnTo>
                <a:lnTo>
                  <a:pt x="370959" y="884822"/>
                </a:lnTo>
                <a:lnTo>
                  <a:pt x="346075" y="838194"/>
                </a:lnTo>
                <a:lnTo>
                  <a:pt x="324929" y="785418"/>
                </a:lnTo>
                <a:close/>
              </a:path>
              <a:path w="1071245" h="1071245">
                <a:moveTo>
                  <a:pt x="1008366" y="785418"/>
                </a:moveTo>
                <a:lnTo>
                  <a:pt x="926604" y="785418"/>
                </a:lnTo>
                <a:lnTo>
                  <a:pt x="896444" y="827206"/>
                </a:lnTo>
                <a:lnTo>
                  <a:pt x="861894" y="865353"/>
                </a:lnTo>
                <a:lnTo>
                  <a:pt x="823317" y="899472"/>
                </a:lnTo>
                <a:lnTo>
                  <a:pt x="781080" y="929179"/>
                </a:lnTo>
                <a:lnTo>
                  <a:pt x="735545" y="954087"/>
                </a:lnTo>
                <a:lnTo>
                  <a:pt x="868473" y="954087"/>
                </a:lnTo>
                <a:lnTo>
                  <a:pt x="914003" y="913996"/>
                </a:lnTo>
                <a:lnTo>
                  <a:pt x="945884" y="879183"/>
                </a:lnTo>
                <a:lnTo>
                  <a:pt x="974627" y="841648"/>
                </a:lnTo>
                <a:lnTo>
                  <a:pt x="1000022" y="801600"/>
                </a:lnTo>
                <a:lnTo>
                  <a:pt x="1008366" y="785418"/>
                </a:lnTo>
                <a:close/>
              </a:path>
              <a:path w="1071245" h="1071245">
                <a:moveTo>
                  <a:pt x="286207" y="570966"/>
                </a:moveTo>
                <a:lnTo>
                  <a:pt x="214718" y="570966"/>
                </a:lnTo>
                <a:lnTo>
                  <a:pt x="217025" y="608031"/>
                </a:lnTo>
                <a:lnTo>
                  <a:pt x="220748" y="644297"/>
                </a:lnTo>
                <a:lnTo>
                  <a:pt x="225943" y="679892"/>
                </a:lnTo>
                <a:lnTo>
                  <a:pt x="232473" y="713943"/>
                </a:lnTo>
                <a:lnTo>
                  <a:pt x="304673" y="713943"/>
                </a:lnTo>
                <a:lnTo>
                  <a:pt x="297782" y="679642"/>
                </a:lnTo>
                <a:lnTo>
                  <a:pt x="292425" y="644698"/>
                </a:lnTo>
                <a:lnTo>
                  <a:pt x="288537" y="608381"/>
                </a:lnTo>
                <a:lnTo>
                  <a:pt x="286207" y="570966"/>
                </a:lnTo>
                <a:close/>
              </a:path>
              <a:path w="1071245" h="1071245">
                <a:moveTo>
                  <a:pt x="570979" y="570966"/>
                </a:moveTo>
                <a:lnTo>
                  <a:pt x="499935" y="570966"/>
                </a:lnTo>
                <a:lnTo>
                  <a:pt x="499935" y="713943"/>
                </a:lnTo>
                <a:lnTo>
                  <a:pt x="570979" y="713943"/>
                </a:lnTo>
                <a:lnTo>
                  <a:pt x="570979" y="570966"/>
                </a:lnTo>
                <a:close/>
              </a:path>
              <a:path w="1071245" h="1071245">
                <a:moveTo>
                  <a:pt x="856195" y="570966"/>
                </a:moveTo>
                <a:lnTo>
                  <a:pt x="784707" y="570966"/>
                </a:lnTo>
                <a:lnTo>
                  <a:pt x="782377" y="608381"/>
                </a:lnTo>
                <a:lnTo>
                  <a:pt x="778489" y="644698"/>
                </a:lnTo>
                <a:lnTo>
                  <a:pt x="773093" y="679892"/>
                </a:lnTo>
                <a:lnTo>
                  <a:pt x="766241" y="713943"/>
                </a:lnTo>
                <a:lnTo>
                  <a:pt x="838441" y="713943"/>
                </a:lnTo>
                <a:lnTo>
                  <a:pt x="845012" y="679642"/>
                </a:lnTo>
                <a:lnTo>
                  <a:pt x="850157" y="644297"/>
                </a:lnTo>
                <a:lnTo>
                  <a:pt x="853882" y="608031"/>
                </a:lnTo>
                <a:lnTo>
                  <a:pt x="856195" y="570966"/>
                </a:lnTo>
                <a:close/>
              </a:path>
              <a:path w="1071245" h="1071245">
                <a:moveTo>
                  <a:pt x="1069479" y="570966"/>
                </a:moveTo>
                <a:lnTo>
                  <a:pt x="998093" y="570966"/>
                </a:lnTo>
                <a:lnTo>
                  <a:pt x="993726" y="608381"/>
                </a:lnTo>
                <a:lnTo>
                  <a:pt x="986486" y="644698"/>
                </a:lnTo>
                <a:lnTo>
                  <a:pt x="976506" y="679892"/>
                </a:lnTo>
                <a:lnTo>
                  <a:pt x="963917" y="713943"/>
                </a:lnTo>
                <a:lnTo>
                  <a:pt x="1040194" y="713943"/>
                </a:lnTo>
                <a:lnTo>
                  <a:pt x="1054034" y="668464"/>
                </a:lnTo>
                <a:lnTo>
                  <a:pt x="1063952" y="620450"/>
                </a:lnTo>
                <a:lnTo>
                  <a:pt x="1069479" y="570966"/>
                </a:lnTo>
                <a:close/>
              </a:path>
              <a:path w="1071245" h="1071245">
                <a:moveTo>
                  <a:pt x="1070914" y="499935"/>
                </a:moveTo>
                <a:lnTo>
                  <a:pt x="0" y="499935"/>
                </a:lnTo>
                <a:lnTo>
                  <a:pt x="0" y="570966"/>
                </a:lnTo>
                <a:lnTo>
                  <a:pt x="1070914" y="570966"/>
                </a:lnTo>
                <a:lnTo>
                  <a:pt x="1070914" y="499935"/>
                </a:lnTo>
                <a:close/>
              </a:path>
              <a:path w="1071245" h="1071245">
                <a:moveTo>
                  <a:pt x="570979" y="0"/>
                </a:moveTo>
                <a:lnTo>
                  <a:pt x="499935" y="0"/>
                </a:lnTo>
                <a:lnTo>
                  <a:pt x="499935" y="1066"/>
                </a:lnTo>
                <a:lnTo>
                  <a:pt x="453323" y="6204"/>
                </a:lnTo>
                <a:lnTo>
                  <a:pt x="408003" y="15235"/>
                </a:lnTo>
                <a:lnTo>
                  <a:pt x="364147" y="27987"/>
                </a:lnTo>
                <a:lnTo>
                  <a:pt x="321928" y="44285"/>
                </a:lnTo>
                <a:lnTo>
                  <a:pt x="281521" y="63955"/>
                </a:lnTo>
                <a:lnTo>
                  <a:pt x="243099" y="86826"/>
                </a:lnTo>
                <a:lnTo>
                  <a:pt x="206835" y="112722"/>
                </a:lnTo>
                <a:lnTo>
                  <a:pt x="172903" y="141471"/>
                </a:lnTo>
                <a:lnTo>
                  <a:pt x="141476" y="172898"/>
                </a:lnTo>
                <a:lnTo>
                  <a:pt x="112727" y="206831"/>
                </a:lnTo>
                <a:lnTo>
                  <a:pt x="86831" y="243096"/>
                </a:lnTo>
                <a:lnTo>
                  <a:pt x="63961" y="281519"/>
                </a:lnTo>
                <a:lnTo>
                  <a:pt x="44290" y="321927"/>
                </a:lnTo>
                <a:lnTo>
                  <a:pt x="27991" y="364146"/>
                </a:lnTo>
                <a:lnTo>
                  <a:pt x="15239" y="408002"/>
                </a:lnTo>
                <a:lnTo>
                  <a:pt x="6206" y="453323"/>
                </a:lnTo>
                <a:lnTo>
                  <a:pt x="1066" y="499935"/>
                </a:lnTo>
                <a:lnTo>
                  <a:pt x="72821" y="499935"/>
                </a:lnTo>
                <a:lnTo>
                  <a:pt x="77183" y="462525"/>
                </a:lnTo>
                <a:lnTo>
                  <a:pt x="84423" y="426208"/>
                </a:lnTo>
                <a:lnTo>
                  <a:pt x="94406" y="391011"/>
                </a:lnTo>
                <a:lnTo>
                  <a:pt x="106997" y="356958"/>
                </a:lnTo>
                <a:lnTo>
                  <a:pt x="1039949" y="356958"/>
                </a:lnTo>
                <a:lnTo>
                  <a:pt x="1026459" y="321927"/>
                </a:lnTo>
                <a:lnTo>
                  <a:pt x="1008750" y="285483"/>
                </a:lnTo>
                <a:lnTo>
                  <a:pt x="144310" y="285483"/>
                </a:lnTo>
                <a:lnTo>
                  <a:pt x="174470" y="243695"/>
                </a:lnTo>
                <a:lnTo>
                  <a:pt x="209020" y="205548"/>
                </a:lnTo>
                <a:lnTo>
                  <a:pt x="247597" y="171429"/>
                </a:lnTo>
                <a:lnTo>
                  <a:pt x="289834" y="141722"/>
                </a:lnTo>
                <a:lnTo>
                  <a:pt x="335368" y="116814"/>
                </a:lnTo>
                <a:lnTo>
                  <a:pt x="427881" y="116814"/>
                </a:lnTo>
                <a:lnTo>
                  <a:pt x="430351" y="114272"/>
                </a:lnTo>
                <a:lnTo>
                  <a:pt x="464067" y="90582"/>
                </a:lnTo>
                <a:lnTo>
                  <a:pt x="499935" y="76034"/>
                </a:lnTo>
                <a:lnTo>
                  <a:pt x="809672" y="76034"/>
                </a:lnTo>
                <a:lnTo>
                  <a:pt x="789383" y="63955"/>
                </a:lnTo>
                <a:lnTo>
                  <a:pt x="748981" y="44285"/>
                </a:lnTo>
                <a:lnTo>
                  <a:pt x="706765" y="27987"/>
                </a:lnTo>
                <a:lnTo>
                  <a:pt x="662910" y="15235"/>
                </a:lnTo>
                <a:lnTo>
                  <a:pt x="617590" y="6204"/>
                </a:lnTo>
                <a:lnTo>
                  <a:pt x="570979" y="1066"/>
                </a:lnTo>
                <a:lnTo>
                  <a:pt x="570979" y="0"/>
                </a:lnTo>
                <a:close/>
              </a:path>
              <a:path w="1071245" h="1071245">
                <a:moveTo>
                  <a:pt x="304673" y="356958"/>
                </a:moveTo>
                <a:lnTo>
                  <a:pt x="232473" y="356958"/>
                </a:lnTo>
                <a:lnTo>
                  <a:pt x="225895" y="391261"/>
                </a:lnTo>
                <a:lnTo>
                  <a:pt x="220748" y="426608"/>
                </a:lnTo>
                <a:lnTo>
                  <a:pt x="217025" y="462875"/>
                </a:lnTo>
                <a:lnTo>
                  <a:pt x="214718" y="499935"/>
                </a:lnTo>
                <a:lnTo>
                  <a:pt x="286207" y="499935"/>
                </a:lnTo>
                <a:lnTo>
                  <a:pt x="288537" y="462525"/>
                </a:lnTo>
                <a:lnTo>
                  <a:pt x="292425" y="426208"/>
                </a:lnTo>
                <a:lnTo>
                  <a:pt x="297821" y="391011"/>
                </a:lnTo>
                <a:lnTo>
                  <a:pt x="304673" y="356958"/>
                </a:lnTo>
                <a:close/>
              </a:path>
              <a:path w="1071245" h="1071245">
                <a:moveTo>
                  <a:pt x="570979" y="356958"/>
                </a:moveTo>
                <a:lnTo>
                  <a:pt x="499935" y="356958"/>
                </a:lnTo>
                <a:lnTo>
                  <a:pt x="499935" y="499935"/>
                </a:lnTo>
                <a:lnTo>
                  <a:pt x="570979" y="499935"/>
                </a:lnTo>
                <a:lnTo>
                  <a:pt x="570979" y="356958"/>
                </a:lnTo>
                <a:close/>
              </a:path>
              <a:path w="1071245" h="1071245">
                <a:moveTo>
                  <a:pt x="838441" y="356958"/>
                </a:moveTo>
                <a:lnTo>
                  <a:pt x="766241" y="356958"/>
                </a:lnTo>
                <a:lnTo>
                  <a:pt x="773081" y="391261"/>
                </a:lnTo>
                <a:lnTo>
                  <a:pt x="778356" y="426208"/>
                </a:lnTo>
                <a:lnTo>
                  <a:pt x="782227" y="462525"/>
                </a:lnTo>
                <a:lnTo>
                  <a:pt x="784707" y="499935"/>
                </a:lnTo>
                <a:lnTo>
                  <a:pt x="856195" y="499935"/>
                </a:lnTo>
                <a:lnTo>
                  <a:pt x="853882" y="462875"/>
                </a:lnTo>
                <a:lnTo>
                  <a:pt x="850157" y="426608"/>
                </a:lnTo>
                <a:lnTo>
                  <a:pt x="844964" y="391011"/>
                </a:lnTo>
                <a:lnTo>
                  <a:pt x="838441" y="356958"/>
                </a:lnTo>
                <a:close/>
              </a:path>
              <a:path w="1071245" h="1071245">
                <a:moveTo>
                  <a:pt x="1039949" y="356958"/>
                </a:moveTo>
                <a:lnTo>
                  <a:pt x="963917" y="356958"/>
                </a:lnTo>
                <a:lnTo>
                  <a:pt x="976506" y="391011"/>
                </a:lnTo>
                <a:lnTo>
                  <a:pt x="986486" y="426208"/>
                </a:lnTo>
                <a:lnTo>
                  <a:pt x="993726" y="462525"/>
                </a:lnTo>
                <a:lnTo>
                  <a:pt x="998093" y="499935"/>
                </a:lnTo>
                <a:lnTo>
                  <a:pt x="1069479" y="499935"/>
                </a:lnTo>
                <a:lnTo>
                  <a:pt x="1064401" y="453323"/>
                </a:lnTo>
                <a:lnTo>
                  <a:pt x="1055422" y="408002"/>
                </a:lnTo>
                <a:lnTo>
                  <a:pt x="1042717" y="364146"/>
                </a:lnTo>
                <a:lnTo>
                  <a:pt x="1039949" y="356958"/>
                </a:lnTo>
                <a:close/>
              </a:path>
              <a:path w="1071245" h="1071245">
                <a:moveTo>
                  <a:pt x="427881" y="116814"/>
                </a:moveTo>
                <a:lnTo>
                  <a:pt x="335368" y="116814"/>
                </a:lnTo>
                <a:lnTo>
                  <a:pt x="310565" y="153197"/>
                </a:lnTo>
                <a:lnTo>
                  <a:pt x="288118" y="193686"/>
                </a:lnTo>
                <a:lnTo>
                  <a:pt x="268281" y="237906"/>
                </a:lnTo>
                <a:lnTo>
                  <a:pt x="251307" y="285483"/>
                </a:lnTo>
                <a:lnTo>
                  <a:pt x="324929" y="285483"/>
                </a:lnTo>
                <a:lnTo>
                  <a:pt x="346075" y="232708"/>
                </a:lnTo>
                <a:lnTo>
                  <a:pt x="370959" y="186082"/>
                </a:lnTo>
                <a:lnTo>
                  <a:pt x="399183" y="146354"/>
                </a:lnTo>
                <a:lnTo>
                  <a:pt x="427881" y="116814"/>
                </a:lnTo>
                <a:close/>
              </a:path>
              <a:path w="1071245" h="1071245">
                <a:moveTo>
                  <a:pt x="570979" y="76034"/>
                </a:moveTo>
                <a:lnTo>
                  <a:pt x="499935" y="76034"/>
                </a:lnTo>
                <a:lnTo>
                  <a:pt x="499935" y="285483"/>
                </a:lnTo>
                <a:lnTo>
                  <a:pt x="570979" y="285483"/>
                </a:lnTo>
                <a:lnTo>
                  <a:pt x="570979" y="76034"/>
                </a:lnTo>
                <a:close/>
              </a:path>
              <a:path w="1071245" h="1071245">
                <a:moveTo>
                  <a:pt x="809672" y="76034"/>
                </a:moveTo>
                <a:lnTo>
                  <a:pt x="570979" y="76034"/>
                </a:lnTo>
                <a:lnTo>
                  <a:pt x="606846" y="90582"/>
                </a:lnTo>
                <a:lnTo>
                  <a:pt x="640563" y="114272"/>
                </a:lnTo>
                <a:lnTo>
                  <a:pt x="671731" y="146354"/>
                </a:lnTo>
                <a:lnTo>
                  <a:pt x="699955" y="186082"/>
                </a:lnTo>
                <a:lnTo>
                  <a:pt x="724839" y="232708"/>
                </a:lnTo>
                <a:lnTo>
                  <a:pt x="745985" y="285483"/>
                </a:lnTo>
                <a:lnTo>
                  <a:pt x="819962" y="285483"/>
                </a:lnTo>
                <a:lnTo>
                  <a:pt x="802832" y="237906"/>
                </a:lnTo>
                <a:lnTo>
                  <a:pt x="782974" y="193686"/>
                </a:lnTo>
                <a:lnTo>
                  <a:pt x="760505" y="153197"/>
                </a:lnTo>
                <a:lnTo>
                  <a:pt x="735545" y="116814"/>
                </a:lnTo>
                <a:lnTo>
                  <a:pt x="868881" y="116814"/>
                </a:lnTo>
                <a:lnTo>
                  <a:pt x="864053" y="112722"/>
                </a:lnTo>
                <a:lnTo>
                  <a:pt x="827799" y="86826"/>
                </a:lnTo>
                <a:lnTo>
                  <a:pt x="809672" y="76034"/>
                </a:lnTo>
                <a:close/>
              </a:path>
              <a:path w="1071245" h="1071245">
                <a:moveTo>
                  <a:pt x="868881" y="116814"/>
                </a:moveTo>
                <a:lnTo>
                  <a:pt x="735545" y="116814"/>
                </a:lnTo>
                <a:lnTo>
                  <a:pt x="781080" y="141722"/>
                </a:lnTo>
                <a:lnTo>
                  <a:pt x="823317" y="171429"/>
                </a:lnTo>
                <a:lnTo>
                  <a:pt x="861894" y="205548"/>
                </a:lnTo>
                <a:lnTo>
                  <a:pt x="896444" y="243695"/>
                </a:lnTo>
                <a:lnTo>
                  <a:pt x="926604" y="285483"/>
                </a:lnTo>
                <a:lnTo>
                  <a:pt x="1008750" y="285483"/>
                </a:lnTo>
                <a:lnTo>
                  <a:pt x="983983" y="243096"/>
                </a:lnTo>
                <a:lnTo>
                  <a:pt x="958111" y="206831"/>
                </a:lnTo>
                <a:lnTo>
                  <a:pt x="929383" y="172898"/>
                </a:lnTo>
                <a:lnTo>
                  <a:pt x="897973" y="141471"/>
                </a:lnTo>
                <a:lnTo>
                  <a:pt x="868881" y="116814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6893" y="238010"/>
            <a:ext cx="646861" cy="792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100" y="2329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РЕСУРСЫ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PC\Desktop\Новая папка\VNRvrVdJLq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69"/>
            <a:ext cx="10693400" cy="77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6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261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3700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852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3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8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6"/>
                </a:lnTo>
                <a:lnTo>
                  <a:pt x="32169" y="81039"/>
                </a:lnTo>
                <a:lnTo>
                  <a:pt x="59241" y="105562"/>
                </a:lnTo>
                <a:lnTo>
                  <a:pt x="66621" y="98122"/>
                </a:lnTo>
                <a:lnTo>
                  <a:pt x="57873" y="89777"/>
                </a:lnTo>
                <a:lnTo>
                  <a:pt x="52273" y="84811"/>
                </a:lnTo>
                <a:lnTo>
                  <a:pt x="43319" y="76975"/>
                </a:lnTo>
                <a:lnTo>
                  <a:pt x="42913" y="74778"/>
                </a:lnTo>
                <a:lnTo>
                  <a:pt x="45537" y="72657"/>
                </a:lnTo>
                <a:lnTo>
                  <a:pt x="36652" y="72657"/>
                </a:lnTo>
                <a:lnTo>
                  <a:pt x="34112" y="68187"/>
                </a:lnTo>
                <a:lnTo>
                  <a:pt x="27254" y="62916"/>
                </a:lnTo>
                <a:lnTo>
                  <a:pt x="26301" y="60275"/>
                </a:lnTo>
                <a:lnTo>
                  <a:pt x="32784" y="53607"/>
                </a:lnTo>
                <a:lnTo>
                  <a:pt x="20447" y="53607"/>
                </a:lnTo>
                <a:lnTo>
                  <a:pt x="14147" y="50153"/>
                </a:lnTo>
                <a:lnTo>
                  <a:pt x="15646" y="47295"/>
                </a:lnTo>
                <a:lnTo>
                  <a:pt x="17106" y="40463"/>
                </a:lnTo>
                <a:lnTo>
                  <a:pt x="21717" y="38697"/>
                </a:lnTo>
                <a:lnTo>
                  <a:pt x="27101" y="32411"/>
                </a:lnTo>
                <a:lnTo>
                  <a:pt x="29870" y="29477"/>
                </a:lnTo>
                <a:lnTo>
                  <a:pt x="33604" y="25350"/>
                </a:lnTo>
                <a:lnTo>
                  <a:pt x="39216" y="18243"/>
                </a:lnTo>
                <a:lnTo>
                  <a:pt x="46020" y="11704"/>
                </a:lnTo>
                <a:lnTo>
                  <a:pt x="49832" y="8296"/>
                </a:lnTo>
                <a:lnTo>
                  <a:pt x="43690" y="2105"/>
                </a:lnTo>
                <a:lnTo>
                  <a:pt x="41653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7"/>
                </a:lnTo>
                <a:lnTo>
                  <a:pt x="36652" y="72657"/>
                </a:lnTo>
                <a:lnTo>
                  <a:pt x="45537" y="72657"/>
                </a:lnTo>
                <a:lnTo>
                  <a:pt x="51384" y="67933"/>
                </a:lnTo>
                <a:lnTo>
                  <a:pt x="56400" y="64351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7"/>
                </a:lnTo>
                <a:lnTo>
                  <a:pt x="21526" y="50889"/>
                </a:lnTo>
                <a:lnTo>
                  <a:pt x="20447" y="53607"/>
                </a:lnTo>
                <a:lnTo>
                  <a:pt x="32784" y="53607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59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022" y="1409551"/>
            <a:ext cx="1070610" cy="1070610"/>
          </a:xfrm>
          <a:custGeom>
            <a:avLst/>
            <a:gdLst/>
            <a:ahLst/>
            <a:cxnLst/>
            <a:rect l="l" t="t" r="r" b="b"/>
            <a:pathLst>
              <a:path w="1070610" h="1070610">
                <a:moveTo>
                  <a:pt x="1003223" y="267508"/>
                </a:moveTo>
                <a:lnTo>
                  <a:pt x="66852" y="267508"/>
                </a:lnTo>
                <a:lnTo>
                  <a:pt x="40810" y="272768"/>
                </a:lnTo>
                <a:lnTo>
                  <a:pt x="19562" y="287110"/>
                </a:lnTo>
                <a:lnTo>
                  <a:pt x="5246" y="308377"/>
                </a:lnTo>
                <a:lnTo>
                  <a:pt x="0" y="334411"/>
                </a:lnTo>
                <a:lnTo>
                  <a:pt x="0" y="1003193"/>
                </a:lnTo>
                <a:lnTo>
                  <a:pt x="5246" y="1029224"/>
                </a:lnTo>
                <a:lnTo>
                  <a:pt x="19562" y="1050482"/>
                </a:lnTo>
                <a:lnTo>
                  <a:pt x="40810" y="1064815"/>
                </a:lnTo>
                <a:lnTo>
                  <a:pt x="66852" y="1070072"/>
                </a:lnTo>
                <a:lnTo>
                  <a:pt x="1003147" y="1070072"/>
                </a:lnTo>
                <a:lnTo>
                  <a:pt x="1029201" y="1064815"/>
                </a:lnTo>
                <a:lnTo>
                  <a:pt x="1050475" y="1050482"/>
                </a:lnTo>
                <a:lnTo>
                  <a:pt x="1064817" y="1029224"/>
                </a:lnTo>
                <a:lnTo>
                  <a:pt x="1070076" y="1003193"/>
                </a:lnTo>
                <a:lnTo>
                  <a:pt x="1070076" y="869437"/>
                </a:lnTo>
                <a:lnTo>
                  <a:pt x="869391" y="869437"/>
                </a:lnTo>
                <a:lnTo>
                  <a:pt x="843352" y="864186"/>
                </a:lnTo>
                <a:lnTo>
                  <a:pt x="822099" y="849861"/>
                </a:lnTo>
                <a:lnTo>
                  <a:pt x="807776" y="828605"/>
                </a:lnTo>
                <a:lnTo>
                  <a:pt x="802525" y="802559"/>
                </a:lnTo>
                <a:lnTo>
                  <a:pt x="807776" y="776518"/>
                </a:lnTo>
                <a:lnTo>
                  <a:pt x="822099" y="755261"/>
                </a:lnTo>
                <a:lnTo>
                  <a:pt x="843352" y="740933"/>
                </a:lnTo>
                <a:lnTo>
                  <a:pt x="869391" y="735681"/>
                </a:lnTo>
                <a:lnTo>
                  <a:pt x="1070076" y="735681"/>
                </a:lnTo>
                <a:lnTo>
                  <a:pt x="1070076" y="601911"/>
                </a:lnTo>
                <a:lnTo>
                  <a:pt x="133769" y="601911"/>
                </a:lnTo>
                <a:lnTo>
                  <a:pt x="133769" y="401277"/>
                </a:lnTo>
                <a:lnTo>
                  <a:pt x="1070076" y="401277"/>
                </a:lnTo>
                <a:lnTo>
                  <a:pt x="1070076" y="334411"/>
                </a:lnTo>
                <a:lnTo>
                  <a:pt x="1064829" y="308377"/>
                </a:lnTo>
                <a:lnTo>
                  <a:pt x="1050513" y="287110"/>
                </a:lnTo>
                <a:lnTo>
                  <a:pt x="1029266" y="272768"/>
                </a:lnTo>
                <a:lnTo>
                  <a:pt x="1003223" y="267508"/>
                </a:lnTo>
                <a:close/>
              </a:path>
              <a:path w="1070610" h="1070610">
                <a:moveTo>
                  <a:pt x="1070076" y="735681"/>
                </a:moveTo>
                <a:lnTo>
                  <a:pt x="869391" y="735681"/>
                </a:lnTo>
                <a:lnTo>
                  <a:pt x="895439" y="740933"/>
                </a:lnTo>
                <a:lnTo>
                  <a:pt x="916700" y="755261"/>
                </a:lnTo>
                <a:lnTo>
                  <a:pt x="931029" y="776518"/>
                </a:lnTo>
                <a:lnTo>
                  <a:pt x="936282" y="802559"/>
                </a:lnTo>
                <a:lnTo>
                  <a:pt x="931029" y="828605"/>
                </a:lnTo>
                <a:lnTo>
                  <a:pt x="916700" y="849861"/>
                </a:lnTo>
                <a:lnTo>
                  <a:pt x="895439" y="864186"/>
                </a:lnTo>
                <a:lnTo>
                  <a:pt x="869391" y="869437"/>
                </a:lnTo>
                <a:lnTo>
                  <a:pt x="1070076" y="869437"/>
                </a:lnTo>
                <a:lnTo>
                  <a:pt x="1070076" y="735681"/>
                </a:lnTo>
                <a:close/>
              </a:path>
              <a:path w="1070610" h="1070610">
                <a:moveTo>
                  <a:pt x="334378" y="468168"/>
                </a:moveTo>
                <a:lnTo>
                  <a:pt x="308324" y="473419"/>
                </a:lnTo>
                <a:lnTo>
                  <a:pt x="287064" y="487743"/>
                </a:lnTo>
                <a:lnTo>
                  <a:pt x="272738" y="509000"/>
                </a:lnTo>
                <a:lnTo>
                  <a:pt x="267489" y="535033"/>
                </a:lnTo>
                <a:lnTo>
                  <a:pt x="267525" y="601911"/>
                </a:lnTo>
                <a:lnTo>
                  <a:pt x="401281" y="601911"/>
                </a:lnTo>
                <a:lnTo>
                  <a:pt x="401243" y="535033"/>
                </a:lnTo>
                <a:lnTo>
                  <a:pt x="395993" y="508716"/>
                </a:lnTo>
                <a:lnTo>
                  <a:pt x="381669" y="487494"/>
                </a:lnTo>
                <a:lnTo>
                  <a:pt x="360417" y="473326"/>
                </a:lnTo>
                <a:lnTo>
                  <a:pt x="334378" y="468168"/>
                </a:lnTo>
                <a:close/>
              </a:path>
              <a:path w="1070610" h="1070610">
                <a:moveTo>
                  <a:pt x="1070076" y="401277"/>
                </a:moveTo>
                <a:lnTo>
                  <a:pt x="936320" y="401277"/>
                </a:lnTo>
                <a:lnTo>
                  <a:pt x="936320" y="601911"/>
                </a:lnTo>
                <a:lnTo>
                  <a:pt x="1070076" y="601911"/>
                </a:lnTo>
                <a:lnTo>
                  <a:pt x="1070076" y="401277"/>
                </a:lnTo>
                <a:close/>
              </a:path>
              <a:path w="1070610" h="1070610">
                <a:moveTo>
                  <a:pt x="868194" y="0"/>
                </a:moveTo>
                <a:lnTo>
                  <a:pt x="842225" y="5786"/>
                </a:lnTo>
                <a:lnTo>
                  <a:pt x="253326" y="267508"/>
                </a:lnTo>
                <a:lnTo>
                  <a:pt x="582612" y="267508"/>
                </a:lnTo>
                <a:lnTo>
                  <a:pt x="896569" y="127973"/>
                </a:lnTo>
                <a:lnTo>
                  <a:pt x="918220" y="112615"/>
                </a:lnTo>
                <a:lnTo>
                  <a:pt x="931819" y="90895"/>
                </a:lnTo>
                <a:lnTo>
                  <a:pt x="936286" y="65651"/>
                </a:lnTo>
                <a:lnTo>
                  <a:pt x="930541" y="39721"/>
                </a:lnTo>
                <a:lnTo>
                  <a:pt x="915188" y="18082"/>
                </a:lnTo>
                <a:lnTo>
                  <a:pt x="893460" y="4470"/>
                </a:lnTo>
                <a:lnTo>
                  <a:pt x="86819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059" y="975512"/>
            <a:ext cx="5535041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50" dirty="0">
                <a:solidFill>
                  <a:srgbClr val="009FE2"/>
                </a:solidFill>
                <a:latin typeface="Tahoma"/>
                <a:cs typeface="Tahoma"/>
              </a:rPr>
              <a:t>«КЛАССНОЕ</a:t>
            </a:r>
            <a:r>
              <a:rPr sz="1700" b="1" spc="-114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9FE2"/>
                </a:solidFill>
                <a:latin typeface="Tahoma"/>
                <a:cs typeface="Tahoma"/>
              </a:rPr>
              <a:t>РАДИО»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pc="75" dirty="0">
                <a:solidFill>
                  <a:srgbClr val="002060"/>
                </a:solidFill>
                <a:latin typeface="Tahoma"/>
                <a:cs typeface="Tahoma"/>
              </a:rPr>
              <a:t>Развлекательно-образовательное  </a:t>
            </a:r>
            <a:r>
              <a:rPr spc="105" dirty="0">
                <a:solidFill>
                  <a:srgbClr val="002060"/>
                </a:solidFill>
                <a:latin typeface="Tahoma"/>
                <a:cs typeface="Tahoma"/>
              </a:rPr>
              <a:t>средство </a:t>
            </a:r>
            <a:r>
              <a:rPr spc="120" dirty="0">
                <a:solidFill>
                  <a:srgbClr val="002060"/>
                </a:solidFill>
                <a:latin typeface="Tahoma"/>
                <a:cs typeface="Tahoma"/>
              </a:rPr>
              <a:t>массовой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информации,  </a:t>
            </a:r>
            <a:r>
              <a:rPr spc="90" dirty="0">
                <a:solidFill>
                  <a:srgbClr val="002060"/>
                </a:solidFill>
                <a:latin typeface="Tahoma"/>
                <a:cs typeface="Tahoma"/>
              </a:rPr>
              <a:t>инструмент </a:t>
            </a:r>
            <a:r>
              <a:rPr spc="85" dirty="0">
                <a:solidFill>
                  <a:srgbClr val="002060"/>
                </a:solidFill>
                <a:latin typeface="Tahoma"/>
                <a:cs typeface="Tahoma"/>
              </a:rPr>
              <a:t>освещения</a:t>
            </a:r>
            <a:r>
              <a:rPr spc="-2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деятельности  </a:t>
            </a:r>
            <a:r>
              <a:rPr spc="110" dirty="0">
                <a:solidFill>
                  <a:srgbClr val="002060"/>
                </a:solidFill>
                <a:latin typeface="Tahoma"/>
                <a:cs typeface="Tahoma"/>
              </a:rPr>
              <a:t>Российского </a:t>
            </a:r>
            <a:r>
              <a:rPr spc="55" dirty="0">
                <a:solidFill>
                  <a:srgbClr val="002060"/>
                </a:solidFill>
                <a:latin typeface="Tahoma"/>
                <a:cs typeface="Tahoma"/>
              </a:rPr>
              <a:t>Движения 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</a:rPr>
              <a:t>Школьников,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публичная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площадка </a:t>
            </a:r>
            <a:r>
              <a:rPr spc="45" dirty="0">
                <a:solidFill>
                  <a:srgbClr val="002060"/>
                </a:solidFill>
                <a:latin typeface="Tahoma"/>
                <a:cs typeface="Tahoma"/>
              </a:rPr>
              <a:t>для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развития  </a:t>
            </a:r>
            <a:r>
              <a:rPr spc="80" dirty="0">
                <a:solidFill>
                  <a:srgbClr val="002060"/>
                </a:solidFill>
                <a:latin typeface="Tahoma"/>
                <a:cs typeface="Tahoma"/>
              </a:rPr>
              <a:t>творческих</a:t>
            </a:r>
            <a:r>
              <a:rPr spc="-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2060"/>
                </a:solidFill>
                <a:latin typeface="Tahoma"/>
                <a:cs typeface="Tahoma"/>
              </a:rPr>
              <a:t>способностей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436" y="3914126"/>
            <a:ext cx="5608664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r>
              <a:rPr sz="1700" b="1" spc="85" dirty="0">
                <a:solidFill>
                  <a:srgbClr val="009FE2"/>
                </a:solidFill>
                <a:latin typeface="Tahoma"/>
                <a:cs typeface="Tahoma"/>
              </a:rPr>
              <a:t>САЙТ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380"/>
              </a:spcBef>
            </a:pPr>
            <a:r>
              <a:rPr spc="20" dirty="0">
                <a:solidFill>
                  <a:srgbClr val="4A4A4A"/>
                </a:solidFill>
                <a:latin typeface="Tahoma"/>
                <a:cs typeface="Tahoma"/>
              </a:rPr>
              <a:t>https://рдш.рф/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  <a:p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700" b="1" spc="40" dirty="0">
                <a:solidFill>
                  <a:srgbClr val="009FE2"/>
                </a:solidFill>
                <a:latin typeface="Tahoma"/>
                <a:cs typeface="Tahoma"/>
              </a:rPr>
              <a:t>СОЦИАЛЬНЫЕ</a:t>
            </a:r>
            <a:r>
              <a:rPr sz="1700" b="1" spc="-130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75" dirty="0">
                <a:solidFill>
                  <a:srgbClr val="009FE2"/>
                </a:solidFill>
                <a:latin typeface="Tahoma"/>
                <a:cs typeface="Tahoma"/>
              </a:rPr>
              <a:t>СЕТИ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>
              <a:spcBef>
                <a:spcPts val="1470"/>
              </a:spcBef>
            </a:pP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https://twitter.com/SKMRus  </a:t>
            </a:r>
            <a:r>
              <a:rPr spc="10" dirty="0">
                <a:solidFill>
                  <a:srgbClr val="002060"/>
                </a:solidFill>
                <a:latin typeface="Tahoma"/>
                <a:cs typeface="Tahoma"/>
              </a:rPr>
              <a:t>https://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ww</a:t>
            </a:r>
            <a:r>
              <a:rPr spc="-8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.in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s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tag</a:t>
            </a:r>
            <a:r>
              <a:rPr spc="1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r</a:t>
            </a:r>
            <a:r>
              <a:rPr spc="2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am</a:t>
            </a:r>
            <a:r>
              <a:rPr spc="-2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</a:t>
            </a:r>
            <a:r>
              <a:rPr spc="3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com/skm_rus/ </a:t>
            </a:r>
            <a:r>
              <a:rPr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https://vk.com/public122623791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https://facebook.com/SKMRus/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0378" y="1030439"/>
            <a:ext cx="635" cy="2035175"/>
          </a:xfrm>
          <a:custGeom>
            <a:avLst/>
            <a:gdLst/>
            <a:ahLst/>
            <a:cxnLst/>
            <a:rect l="l" t="t" r="r" b="b"/>
            <a:pathLst>
              <a:path w="635" h="2035175">
                <a:moveTo>
                  <a:pt x="139" y="0"/>
                </a:moveTo>
                <a:lnTo>
                  <a:pt x="0" y="2035098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0555" y="5187492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137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0479" y="3969079"/>
            <a:ext cx="635" cy="628015"/>
          </a:xfrm>
          <a:custGeom>
            <a:avLst/>
            <a:gdLst/>
            <a:ahLst/>
            <a:cxnLst/>
            <a:rect l="l" t="t" r="r" b="b"/>
            <a:pathLst>
              <a:path w="635" h="628014">
                <a:moveTo>
                  <a:pt x="76" y="0"/>
                </a:moveTo>
                <a:lnTo>
                  <a:pt x="0" y="627583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4022" y="4848809"/>
            <a:ext cx="1071245" cy="1071245"/>
          </a:xfrm>
          <a:custGeom>
            <a:avLst/>
            <a:gdLst/>
            <a:ahLst/>
            <a:cxnLst/>
            <a:rect l="l" t="t" r="r" b="b"/>
            <a:pathLst>
              <a:path w="1071245" h="1071245">
                <a:moveTo>
                  <a:pt x="72821" y="570966"/>
                </a:moveTo>
                <a:lnTo>
                  <a:pt x="1066" y="570966"/>
                </a:lnTo>
                <a:lnTo>
                  <a:pt x="6206" y="617578"/>
                </a:lnTo>
                <a:lnTo>
                  <a:pt x="15239" y="662898"/>
                </a:lnTo>
                <a:lnTo>
                  <a:pt x="27991" y="706754"/>
                </a:lnTo>
                <a:lnTo>
                  <a:pt x="44290" y="748970"/>
                </a:lnTo>
                <a:lnTo>
                  <a:pt x="63961" y="789373"/>
                </a:lnTo>
                <a:lnTo>
                  <a:pt x="86831" y="827790"/>
                </a:lnTo>
                <a:lnTo>
                  <a:pt x="112727" y="864045"/>
                </a:lnTo>
                <a:lnTo>
                  <a:pt x="141476" y="897966"/>
                </a:lnTo>
                <a:lnTo>
                  <a:pt x="172903" y="929378"/>
                </a:lnTo>
                <a:lnTo>
                  <a:pt x="206835" y="958107"/>
                </a:lnTo>
                <a:lnTo>
                  <a:pt x="243099" y="983979"/>
                </a:lnTo>
                <a:lnTo>
                  <a:pt x="281521" y="1006821"/>
                </a:lnTo>
                <a:lnTo>
                  <a:pt x="321928" y="1026457"/>
                </a:lnTo>
                <a:lnTo>
                  <a:pt x="364147" y="1042716"/>
                </a:lnTo>
                <a:lnTo>
                  <a:pt x="408003" y="1055421"/>
                </a:lnTo>
                <a:lnTo>
                  <a:pt x="453323" y="1064401"/>
                </a:lnTo>
                <a:lnTo>
                  <a:pt x="499935" y="1069479"/>
                </a:lnTo>
                <a:lnTo>
                  <a:pt x="499935" y="1070914"/>
                </a:lnTo>
                <a:lnTo>
                  <a:pt x="570979" y="1070914"/>
                </a:lnTo>
                <a:lnTo>
                  <a:pt x="570979" y="1069479"/>
                </a:lnTo>
                <a:lnTo>
                  <a:pt x="620462" y="1063952"/>
                </a:lnTo>
                <a:lnTo>
                  <a:pt x="668476" y="1054033"/>
                </a:lnTo>
                <a:lnTo>
                  <a:pt x="714811" y="1039933"/>
                </a:lnTo>
                <a:lnTo>
                  <a:pt x="759258" y="1021858"/>
                </a:lnTo>
                <a:lnTo>
                  <a:pt x="801610" y="1000019"/>
                </a:lnTo>
                <a:lnTo>
                  <a:pt x="809714" y="994879"/>
                </a:lnTo>
                <a:lnTo>
                  <a:pt x="499935" y="994879"/>
                </a:lnTo>
                <a:lnTo>
                  <a:pt x="464067" y="980330"/>
                </a:lnTo>
                <a:lnTo>
                  <a:pt x="430351" y="956639"/>
                </a:lnTo>
                <a:lnTo>
                  <a:pt x="427872" y="954087"/>
                </a:lnTo>
                <a:lnTo>
                  <a:pt x="335368" y="954087"/>
                </a:lnTo>
                <a:lnTo>
                  <a:pt x="289834" y="929179"/>
                </a:lnTo>
                <a:lnTo>
                  <a:pt x="247597" y="899472"/>
                </a:lnTo>
                <a:lnTo>
                  <a:pt x="209020" y="865353"/>
                </a:lnTo>
                <a:lnTo>
                  <a:pt x="174470" y="827206"/>
                </a:lnTo>
                <a:lnTo>
                  <a:pt x="144310" y="785418"/>
                </a:lnTo>
                <a:lnTo>
                  <a:pt x="1008366" y="785418"/>
                </a:lnTo>
                <a:lnTo>
                  <a:pt x="1021860" y="759248"/>
                </a:lnTo>
                <a:lnTo>
                  <a:pt x="1039934" y="714799"/>
                </a:lnTo>
                <a:lnTo>
                  <a:pt x="1040194" y="713943"/>
                </a:lnTo>
                <a:lnTo>
                  <a:pt x="106997" y="713943"/>
                </a:lnTo>
                <a:lnTo>
                  <a:pt x="94406" y="679892"/>
                </a:lnTo>
                <a:lnTo>
                  <a:pt x="84423" y="644698"/>
                </a:lnTo>
                <a:lnTo>
                  <a:pt x="77183" y="608381"/>
                </a:lnTo>
                <a:lnTo>
                  <a:pt x="72821" y="570966"/>
                </a:lnTo>
                <a:close/>
              </a:path>
              <a:path w="1071245" h="1071245">
                <a:moveTo>
                  <a:pt x="570979" y="785418"/>
                </a:moveTo>
                <a:lnTo>
                  <a:pt x="499935" y="785418"/>
                </a:lnTo>
                <a:lnTo>
                  <a:pt x="499935" y="994879"/>
                </a:lnTo>
                <a:lnTo>
                  <a:pt x="570979" y="994879"/>
                </a:lnTo>
                <a:lnTo>
                  <a:pt x="570979" y="785418"/>
                </a:lnTo>
                <a:close/>
              </a:path>
              <a:path w="1071245" h="1071245">
                <a:moveTo>
                  <a:pt x="819962" y="785418"/>
                </a:moveTo>
                <a:lnTo>
                  <a:pt x="745985" y="785418"/>
                </a:lnTo>
                <a:lnTo>
                  <a:pt x="724839" y="838194"/>
                </a:lnTo>
                <a:lnTo>
                  <a:pt x="699955" y="884822"/>
                </a:lnTo>
                <a:lnTo>
                  <a:pt x="671731" y="924553"/>
                </a:lnTo>
                <a:lnTo>
                  <a:pt x="640563" y="956639"/>
                </a:lnTo>
                <a:lnTo>
                  <a:pt x="606846" y="980330"/>
                </a:lnTo>
                <a:lnTo>
                  <a:pt x="570979" y="994879"/>
                </a:lnTo>
                <a:lnTo>
                  <a:pt x="809714" y="994879"/>
                </a:lnTo>
                <a:lnTo>
                  <a:pt x="841657" y="974623"/>
                </a:lnTo>
                <a:lnTo>
                  <a:pt x="868473" y="954087"/>
                </a:lnTo>
                <a:lnTo>
                  <a:pt x="735545" y="954087"/>
                </a:lnTo>
                <a:lnTo>
                  <a:pt x="760355" y="917554"/>
                </a:lnTo>
                <a:lnTo>
                  <a:pt x="782840" y="877082"/>
                </a:lnTo>
                <a:lnTo>
                  <a:pt x="802782" y="832945"/>
                </a:lnTo>
                <a:lnTo>
                  <a:pt x="819962" y="785418"/>
                </a:lnTo>
                <a:close/>
              </a:path>
              <a:path w="1071245" h="1071245">
                <a:moveTo>
                  <a:pt x="324929" y="785418"/>
                </a:moveTo>
                <a:lnTo>
                  <a:pt x="250952" y="785418"/>
                </a:lnTo>
                <a:lnTo>
                  <a:pt x="268081" y="832995"/>
                </a:lnTo>
                <a:lnTo>
                  <a:pt x="287940" y="877215"/>
                </a:lnTo>
                <a:lnTo>
                  <a:pt x="310409" y="917704"/>
                </a:lnTo>
                <a:lnTo>
                  <a:pt x="335368" y="954087"/>
                </a:lnTo>
                <a:lnTo>
                  <a:pt x="427872" y="954087"/>
                </a:lnTo>
                <a:lnTo>
                  <a:pt x="399183" y="924553"/>
                </a:lnTo>
                <a:lnTo>
                  <a:pt x="370959" y="884822"/>
                </a:lnTo>
                <a:lnTo>
                  <a:pt x="346075" y="838194"/>
                </a:lnTo>
                <a:lnTo>
                  <a:pt x="324929" y="785418"/>
                </a:lnTo>
                <a:close/>
              </a:path>
              <a:path w="1071245" h="1071245">
                <a:moveTo>
                  <a:pt x="1008366" y="785418"/>
                </a:moveTo>
                <a:lnTo>
                  <a:pt x="926604" y="785418"/>
                </a:lnTo>
                <a:lnTo>
                  <a:pt x="896444" y="827206"/>
                </a:lnTo>
                <a:lnTo>
                  <a:pt x="861894" y="865353"/>
                </a:lnTo>
                <a:lnTo>
                  <a:pt x="823317" y="899472"/>
                </a:lnTo>
                <a:lnTo>
                  <a:pt x="781080" y="929179"/>
                </a:lnTo>
                <a:lnTo>
                  <a:pt x="735545" y="954087"/>
                </a:lnTo>
                <a:lnTo>
                  <a:pt x="868473" y="954087"/>
                </a:lnTo>
                <a:lnTo>
                  <a:pt x="914003" y="913996"/>
                </a:lnTo>
                <a:lnTo>
                  <a:pt x="945884" y="879183"/>
                </a:lnTo>
                <a:lnTo>
                  <a:pt x="974627" y="841648"/>
                </a:lnTo>
                <a:lnTo>
                  <a:pt x="1000022" y="801600"/>
                </a:lnTo>
                <a:lnTo>
                  <a:pt x="1008366" y="785418"/>
                </a:lnTo>
                <a:close/>
              </a:path>
              <a:path w="1071245" h="1071245">
                <a:moveTo>
                  <a:pt x="286207" y="570966"/>
                </a:moveTo>
                <a:lnTo>
                  <a:pt x="214718" y="570966"/>
                </a:lnTo>
                <a:lnTo>
                  <a:pt x="217025" y="608031"/>
                </a:lnTo>
                <a:lnTo>
                  <a:pt x="220748" y="644297"/>
                </a:lnTo>
                <a:lnTo>
                  <a:pt x="225943" y="679892"/>
                </a:lnTo>
                <a:lnTo>
                  <a:pt x="232473" y="713943"/>
                </a:lnTo>
                <a:lnTo>
                  <a:pt x="304673" y="713943"/>
                </a:lnTo>
                <a:lnTo>
                  <a:pt x="297782" y="679642"/>
                </a:lnTo>
                <a:lnTo>
                  <a:pt x="292425" y="644698"/>
                </a:lnTo>
                <a:lnTo>
                  <a:pt x="288537" y="608381"/>
                </a:lnTo>
                <a:lnTo>
                  <a:pt x="286207" y="570966"/>
                </a:lnTo>
                <a:close/>
              </a:path>
              <a:path w="1071245" h="1071245">
                <a:moveTo>
                  <a:pt x="570979" y="570966"/>
                </a:moveTo>
                <a:lnTo>
                  <a:pt x="499935" y="570966"/>
                </a:lnTo>
                <a:lnTo>
                  <a:pt x="499935" y="713943"/>
                </a:lnTo>
                <a:lnTo>
                  <a:pt x="570979" y="713943"/>
                </a:lnTo>
                <a:lnTo>
                  <a:pt x="570979" y="570966"/>
                </a:lnTo>
                <a:close/>
              </a:path>
              <a:path w="1071245" h="1071245">
                <a:moveTo>
                  <a:pt x="856195" y="570966"/>
                </a:moveTo>
                <a:lnTo>
                  <a:pt x="784707" y="570966"/>
                </a:lnTo>
                <a:lnTo>
                  <a:pt x="782377" y="608381"/>
                </a:lnTo>
                <a:lnTo>
                  <a:pt x="778489" y="644698"/>
                </a:lnTo>
                <a:lnTo>
                  <a:pt x="773093" y="679892"/>
                </a:lnTo>
                <a:lnTo>
                  <a:pt x="766241" y="713943"/>
                </a:lnTo>
                <a:lnTo>
                  <a:pt x="838441" y="713943"/>
                </a:lnTo>
                <a:lnTo>
                  <a:pt x="845012" y="679642"/>
                </a:lnTo>
                <a:lnTo>
                  <a:pt x="850157" y="644297"/>
                </a:lnTo>
                <a:lnTo>
                  <a:pt x="853882" y="608031"/>
                </a:lnTo>
                <a:lnTo>
                  <a:pt x="856195" y="570966"/>
                </a:lnTo>
                <a:close/>
              </a:path>
              <a:path w="1071245" h="1071245">
                <a:moveTo>
                  <a:pt x="1069479" y="570966"/>
                </a:moveTo>
                <a:lnTo>
                  <a:pt x="998093" y="570966"/>
                </a:lnTo>
                <a:lnTo>
                  <a:pt x="993726" y="608381"/>
                </a:lnTo>
                <a:lnTo>
                  <a:pt x="986486" y="644698"/>
                </a:lnTo>
                <a:lnTo>
                  <a:pt x="976506" y="679892"/>
                </a:lnTo>
                <a:lnTo>
                  <a:pt x="963917" y="713943"/>
                </a:lnTo>
                <a:lnTo>
                  <a:pt x="1040194" y="713943"/>
                </a:lnTo>
                <a:lnTo>
                  <a:pt x="1054034" y="668464"/>
                </a:lnTo>
                <a:lnTo>
                  <a:pt x="1063952" y="620450"/>
                </a:lnTo>
                <a:lnTo>
                  <a:pt x="1069479" y="570966"/>
                </a:lnTo>
                <a:close/>
              </a:path>
              <a:path w="1071245" h="1071245">
                <a:moveTo>
                  <a:pt x="1070914" y="499935"/>
                </a:moveTo>
                <a:lnTo>
                  <a:pt x="0" y="499935"/>
                </a:lnTo>
                <a:lnTo>
                  <a:pt x="0" y="570966"/>
                </a:lnTo>
                <a:lnTo>
                  <a:pt x="1070914" y="570966"/>
                </a:lnTo>
                <a:lnTo>
                  <a:pt x="1070914" y="499935"/>
                </a:lnTo>
                <a:close/>
              </a:path>
              <a:path w="1071245" h="1071245">
                <a:moveTo>
                  <a:pt x="570979" y="0"/>
                </a:moveTo>
                <a:lnTo>
                  <a:pt x="499935" y="0"/>
                </a:lnTo>
                <a:lnTo>
                  <a:pt x="499935" y="1066"/>
                </a:lnTo>
                <a:lnTo>
                  <a:pt x="453323" y="6204"/>
                </a:lnTo>
                <a:lnTo>
                  <a:pt x="408003" y="15235"/>
                </a:lnTo>
                <a:lnTo>
                  <a:pt x="364147" y="27987"/>
                </a:lnTo>
                <a:lnTo>
                  <a:pt x="321928" y="44285"/>
                </a:lnTo>
                <a:lnTo>
                  <a:pt x="281521" y="63955"/>
                </a:lnTo>
                <a:lnTo>
                  <a:pt x="243099" y="86826"/>
                </a:lnTo>
                <a:lnTo>
                  <a:pt x="206835" y="112722"/>
                </a:lnTo>
                <a:lnTo>
                  <a:pt x="172903" y="141471"/>
                </a:lnTo>
                <a:lnTo>
                  <a:pt x="141476" y="172898"/>
                </a:lnTo>
                <a:lnTo>
                  <a:pt x="112727" y="206831"/>
                </a:lnTo>
                <a:lnTo>
                  <a:pt x="86831" y="243096"/>
                </a:lnTo>
                <a:lnTo>
                  <a:pt x="63961" y="281519"/>
                </a:lnTo>
                <a:lnTo>
                  <a:pt x="44290" y="321927"/>
                </a:lnTo>
                <a:lnTo>
                  <a:pt x="27991" y="364146"/>
                </a:lnTo>
                <a:lnTo>
                  <a:pt x="15239" y="408002"/>
                </a:lnTo>
                <a:lnTo>
                  <a:pt x="6206" y="453323"/>
                </a:lnTo>
                <a:lnTo>
                  <a:pt x="1066" y="499935"/>
                </a:lnTo>
                <a:lnTo>
                  <a:pt x="72821" y="499935"/>
                </a:lnTo>
                <a:lnTo>
                  <a:pt x="77183" y="462525"/>
                </a:lnTo>
                <a:lnTo>
                  <a:pt x="84423" y="426208"/>
                </a:lnTo>
                <a:lnTo>
                  <a:pt x="94406" y="391011"/>
                </a:lnTo>
                <a:lnTo>
                  <a:pt x="106997" y="356958"/>
                </a:lnTo>
                <a:lnTo>
                  <a:pt x="1039949" y="356958"/>
                </a:lnTo>
                <a:lnTo>
                  <a:pt x="1026459" y="321927"/>
                </a:lnTo>
                <a:lnTo>
                  <a:pt x="1008750" y="285483"/>
                </a:lnTo>
                <a:lnTo>
                  <a:pt x="144310" y="285483"/>
                </a:lnTo>
                <a:lnTo>
                  <a:pt x="174470" y="243695"/>
                </a:lnTo>
                <a:lnTo>
                  <a:pt x="209020" y="205548"/>
                </a:lnTo>
                <a:lnTo>
                  <a:pt x="247597" y="171429"/>
                </a:lnTo>
                <a:lnTo>
                  <a:pt x="289834" y="141722"/>
                </a:lnTo>
                <a:lnTo>
                  <a:pt x="335368" y="116814"/>
                </a:lnTo>
                <a:lnTo>
                  <a:pt x="427881" y="116814"/>
                </a:lnTo>
                <a:lnTo>
                  <a:pt x="430351" y="114272"/>
                </a:lnTo>
                <a:lnTo>
                  <a:pt x="464067" y="90582"/>
                </a:lnTo>
                <a:lnTo>
                  <a:pt x="499935" y="76034"/>
                </a:lnTo>
                <a:lnTo>
                  <a:pt x="809672" y="76034"/>
                </a:lnTo>
                <a:lnTo>
                  <a:pt x="789383" y="63955"/>
                </a:lnTo>
                <a:lnTo>
                  <a:pt x="748981" y="44285"/>
                </a:lnTo>
                <a:lnTo>
                  <a:pt x="706765" y="27987"/>
                </a:lnTo>
                <a:lnTo>
                  <a:pt x="662910" y="15235"/>
                </a:lnTo>
                <a:lnTo>
                  <a:pt x="617590" y="6204"/>
                </a:lnTo>
                <a:lnTo>
                  <a:pt x="570979" y="1066"/>
                </a:lnTo>
                <a:lnTo>
                  <a:pt x="570979" y="0"/>
                </a:lnTo>
                <a:close/>
              </a:path>
              <a:path w="1071245" h="1071245">
                <a:moveTo>
                  <a:pt x="304673" y="356958"/>
                </a:moveTo>
                <a:lnTo>
                  <a:pt x="232473" y="356958"/>
                </a:lnTo>
                <a:lnTo>
                  <a:pt x="225895" y="391261"/>
                </a:lnTo>
                <a:lnTo>
                  <a:pt x="220748" y="426608"/>
                </a:lnTo>
                <a:lnTo>
                  <a:pt x="217025" y="462875"/>
                </a:lnTo>
                <a:lnTo>
                  <a:pt x="214718" y="499935"/>
                </a:lnTo>
                <a:lnTo>
                  <a:pt x="286207" y="499935"/>
                </a:lnTo>
                <a:lnTo>
                  <a:pt x="288537" y="462525"/>
                </a:lnTo>
                <a:lnTo>
                  <a:pt x="292425" y="426208"/>
                </a:lnTo>
                <a:lnTo>
                  <a:pt x="297821" y="391011"/>
                </a:lnTo>
                <a:lnTo>
                  <a:pt x="304673" y="356958"/>
                </a:lnTo>
                <a:close/>
              </a:path>
              <a:path w="1071245" h="1071245">
                <a:moveTo>
                  <a:pt x="570979" y="356958"/>
                </a:moveTo>
                <a:lnTo>
                  <a:pt x="499935" y="356958"/>
                </a:lnTo>
                <a:lnTo>
                  <a:pt x="499935" y="499935"/>
                </a:lnTo>
                <a:lnTo>
                  <a:pt x="570979" y="499935"/>
                </a:lnTo>
                <a:lnTo>
                  <a:pt x="570979" y="356958"/>
                </a:lnTo>
                <a:close/>
              </a:path>
              <a:path w="1071245" h="1071245">
                <a:moveTo>
                  <a:pt x="838441" y="356958"/>
                </a:moveTo>
                <a:lnTo>
                  <a:pt x="766241" y="356958"/>
                </a:lnTo>
                <a:lnTo>
                  <a:pt x="773081" y="391261"/>
                </a:lnTo>
                <a:lnTo>
                  <a:pt x="778356" y="426208"/>
                </a:lnTo>
                <a:lnTo>
                  <a:pt x="782227" y="462525"/>
                </a:lnTo>
                <a:lnTo>
                  <a:pt x="784707" y="499935"/>
                </a:lnTo>
                <a:lnTo>
                  <a:pt x="856195" y="499935"/>
                </a:lnTo>
                <a:lnTo>
                  <a:pt x="853882" y="462875"/>
                </a:lnTo>
                <a:lnTo>
                  <a:pt x="850157" y="426608"/>
                </a:lnTo>
                <a:lnTo>
                  <a:pt x="844964" y="391011"/>
                </a:lnTo>
                <a:lnTo>
                  <a:pt x="838441" y="356958"/>
                </a:lnTo>
                <a:close/>
              </a:path>
              <a:path w="1071245" h="1071245">
                <a:moveTo>
                  <a:pt x="1039949" y="356958"/>
                </a:moveTo>
                <a:lnTo>
                  <a:pt x="963917" y="356958"/>
                </a:lnTo>
                <a:lnTo>
                  <a:pt x="976506" y="391011"/>
                </a:lnTo>
                <a:lnTo>
                  <a:pt x="986486" y="426208"/>
                </a:lnTo>
                <a:lnTo>
                  <a:pt x="993726" y="462525"/>
                </a:lnTo>
                <a:lnTo>
                  <a:pt x="998093" y="499935"/>
                </a:lnTo>
                <a:lnTo>
                  <a:pt x="1069479" y="499935"/>
                </a:lnTo>
                <a:lnTo>
                  <a:pt x="1064401" y="453323"/>
                </a:lnTo>
                <a:lnTo>
                  <a:pt x="1055422" y="408002"/>
                </a:lnTo>
                <a:lnTo>
                  <a:pt x="1042717" y="364146"/>
                </a:lnTo>
                <a:lnTo>
                  <a:pt x="1039949" y="356958"/>
                </a:lnTo>
                <a:close/>
              </a:path>
              <a:path w="1071245" h="1071245">
                <a:moveTo>
                  <a:pt x="427881" y="116814"/>
                </a:moveTo>
                <a:lnTo>
                  <a:pt x="335368" y="116814"/>
                </a:lnTo>
                <a:lnTo>
                  <a:pt x="310565" y="153197"/>
                </a:lnTo>
                <a:lnTo>
                  <a:pt x="288118" y="193686"/>
                </a:lnTo>
                <a:lnTo>
                  <a:pt x="268281" y="237906"/>
                </a:lnTo>
                <a:lnTo>
                  <a:pt x="251307" y="285483"/>
                </a:lnTo>
                <a:lnTo>
                  <a:pt x="324929" y="285483"/>
                </a:lnTo>
                <a:lnTo>
                  <a:pt x="346075" y="232708"/>
                </a:lnTo>
                <a:lnTo>
                  <a:pt x="370959" y="186082"/>
                </a:lnTo>
                <a:lnTo>
                  <a:pt x="399183" y="146354"/>
                </a:lnTo>
                <a:lnTo>
                  <a:pt x="427881" y="116814"/>
                </a:lnTo>
                <a:close/>
              </a:path>
              <a:path w="1071245" h="1071245">
                <a:moveTo>
                  <a:pt x="570979" y="76034"/>
                </a:moveTo>
                <a:lnTo>
                  <a:pt x="499935" y="76034"/>
                </a:lnTo>
                <a:lnTo>
                  <a:pt x="499935" y="285483"/>
                </a:lnTo>
                <a:lnTo>
                  <a:pt x="570979" y="285483"/>
                </a:lnTo>
                <a:lnTo>
                  <a:pt x="570979" y="76034"/>
                </a:lnTo>
                <a:close/>
              </a:path>
              <a:path w="1071245" h="1071245">
                <a:moveTo>
                  <a:pt x="809672" y="76034"/>
                </a:moveTo>
                <a:lnTo>
                  <a:pt x="570979" y="76034"/>
                </a:lnTo>
                <a:lnTo>
                  <a:pt x="606846" y="90582"/>
                </a:lnTo>
                <a:lnTo>
                  <a:pt x="640563" y="114272"/>
                </a:lnTo>
                <a:lnTo>
                  <a:pt x="671731" y="146354"/>
                </a:lnTo>
                <a:lnTo>
                  <a:pt x="699955" y="186082"/>
                </a:lnTo>
                <a:lnTo>
                  <a:pt x="724839" y="232708"/>
                </a:lnTo>
                <a:lnTo>
                  <a:pt x="745985" y="285483"/>
                </a:lnTo>
                <a:lnTo>
                  <a:pt x="819962" y="285483"/>
                </a:lnTo>
                <a:lnTo>
                  <a:pt x="802832" y="237906"/>
                </a:lnTo>
                <a:lnTo>
                  <a:pt x="782974" y="193686"/>
                </a:lnTo>
                <a:lnTo>
                  <a:pt x="760505" y="153197"/>
                </a:lnTo>
                <a:lnTo>
                  <a:pt x="735545" y="116814"/>
                </a:lnTo>
                <a:lnTo>
                  <a:pt x="868881" y="116814"/>
                </a:lnTo>
                <a:lnTo>
                  <a:pt x="864053" y="112722"/>
                </a:lnTo>
                <a:lnTo>
                  <a:pt x="827799" y="86826"/>
                </a:lnTo>
                <a:lnTo>
                  <a:pt x="809672" y="76034"/>
                </a:lnTo>
                <a:close/>
              </a:path>
              <a:path w="1071245" h="1071245">
                <a:moveTo>
                  <a:pt x="868881" y="116814"/>
                </a:moveTo>
                <a:lnTo>
                  <a:pt x="735545" y="116814"/>
                </a:lnTo>
                <a:lnTo>
                  <a:pt x="781080" y="141722"/>
                </a:lnTo>
                <a:lnTo>
                  <a:pt x="823317" y="171429"/>
                </a:lnTo>
                <a:lnTo>
                  <a:pt x="861894" y="205548"/>
                </a:lnTo>
                <a:lnTo>
                  <a:pt x="896444" y="243695"/>
                </a:lnTo>
                <a:lnTo>
                  <a:pt x="926604" y="285483"/>
                </a:lnTo>
                <a:lnTo>
                  <a:pt x="1008750" y="285483"/>
                </a:lnTo>
                <a:lnTo>
                  <a:pt x="983983" y="243096"/>
                </a:lnTo>
                <a:lnTo>
                  <a:pt x="958111" y="206831"/>
                </a:lnTo>
                <a:lnTo>
                  <a:pt x="929383" y="172898"/>
                </a:lnTo>
                <a:lnTo>
                  <a:pt x="897973" y="141471"/>
                </a:lnTo>
                <a:lnTo>
                  <a:pt x="868881" y="116814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6893" y="238010"/>
            <a:ext cx="646861" cy="792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100" y="2329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РЕСУРСЫ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PC\Desktop\Новая папка\WBaqgFLJv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1950" y="-1012825"/>
            <a:ext cx="164973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5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261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3700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852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3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8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6"/>
                </a:lnTo>
                <a:lnTo>
                  <a:pt x="32169" y="81039"/>
                </a:lnTo>
                <a:lnTo>
                  <a:pt x="59241" y="105562"/>
                </a:lnTo>
                <a:lnTo>
                  <a:pt x="66621" y="98122"/>
                </a:lnTo>
                <a:lnTo>
                  <a:pt x="57873" y="89777"/>
                </a:lnTo>
                <a:lnTo>
                  <a:pt x="52273" y="84811"/>
                </a:lnTo>
                <a:lnTo>
                  <a:pt x="43319" y="76975"/>
                </a:lnTo>
                <a:lnTo>
                  <a:pt x="42913" y="74778"/>
                </a:lnTo>
                <a:lnTo>
                  <a:pt x="45537" y="72657"/>
                </a:lnTo>
                <a:lnTo>
                  <a:pt x="36652" y="72657"/>
                </a:lnTo>
                <a:lnTo>
                  <a:pt x="34112" y="68187"/>
                </a:lnTo>
                <a:lnTo>
                  <a:pt x="27254" y="62916"/>
                </a:lnTo>
                <a:lnTo>
                  <a:pt x="26301" y="60275"/>
                </a:lnTo>
                <a:lnTo>
                  <a:pt x="32784" y="53607"/>
                </a:lnTo>
                <a:lnTo>
                  <a:pt x="20447" y="53607"/>
                </a:lnTo>
                <a:lnTo>
                  <a:pt x="14147" y="50153"/>
                </a:lnTo>
                <a:lnTo>
                  <a:pt x="15646" y="47295"/>
                </a:lnTo>
                <a:lnTo>
                  <a:pt x="17106" y="40463"/>
                </a:lnTo>
                <a:lnTo>
                  <a:pt x="21717" y="38697"/>
                </a:lnTo>
                <a:lnTo>
                  <a:pt x="27101" y="32411"/>
                </a:lnTo>
                <a:lnTo>
                  <a:pt x="29870" y="29477"/>
                </a:lnTo>
                <a:lnTo>
                  <a:pt x="33604" y="25350"/>
                </a:lnTo>
                <a:lnTo>
                  <a:pt x="39216" y="18243"/>
                </a:lnTo>
                <a:lnTo>
                  <a:pt x="46020" y="11704"/>
                </a:lnTo>
                <a:lnTo>
                  <a:pt x="49832" y="8296"/>
                </a:lnTo>
                <a:lnTo>
                  <a:pt x="43690" y="2105"/>
                </a:lnTo>
                <a:lnTo>
                  <a:pt x="41653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7"/>
                </a:lnTo>
                <a:lnTo>
                  <a:pt x="36652" y="72657"/>
                </a:lnTo>
                <a:lnTo>
                  <a:pt x="45537" y="72657"/>
                </a:lnTo>
                <a:lnTo>
                  <a:pt x="51384" y="67933"/>
                </a:lnTo>
                <a:lnTo>
                  <a:pt x="56400" y="64351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7"/>
                </a:lnTo>
                <a:lnTo>
                  <a:pt x="21526" y="50889"/>
                </a:lnTo>
                <a:lnTo>
                  <a:pt x="20447" y="53607"/>
                </a:lnTo>
                <a:lnTo>
                  <a:pt x="32784" y="53607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59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022" y="1409551"/>
            <a:ext cx="1070610" cy="1070610"/>
          </a:xfrm>
          <a:custGeom>
            <a:avLst/>
            <a:gdLst/>
            <a:ahLst/>
            <a:cxnLst/>
            <a:rect l="l" t="t" r="r" b="b"/>
            <a:pathLst>
              <a:path w="1070610" h="1070610">
                <a:moveTo>
                  <a:pt x="1003223" y="267508"/>
                </a:moveTo>
                <a:lnTo>
                  <a:pt x="66852" y="267508"/>
                </a:lnTo>
                <a:lnTo>
                  <a:pt x="40810" y="272768"/>
                </a:lnTo>
                <a:lnTo>
                  <a:pt x="19562" y="287110"/>
                </a:lnTo>
                <a:lnTo>
                  <a:pt x="5246" y="308377"/>
                </a:lnTo>
                <a:lnTo>
                  <a:pt x="0" y="334411"/>
                </a:lnTo>
                <a:lnTo>
                  <a:pt x="0" y="1003193"/>
                </a:lnTo>
                <a:lnTo>
                  <a:pt x="5246" y="1029224"/>
                </a:lnTo>
                <a:lnTo>
                  <a:pt x="19562" y="1050482"/>
                </a:lnTo>
                <a:lnTo>
                  <a:pt x="40810" y="1064815"/>
                </a:lnTo>
                <a:lnTo>
                  <a:pt x="66852" y="1070072"/>
                </a:lnTo>
                <a:lnTo>
                  <a:pt x="1003147" y="1070072"/>
                </a:lnTo>
                <a:lnTo>
                  <a:pt x="1029201" y="1064815"/>
                </a:lnTo>
                <a:lnTo>
                  <a:pt x="1050475" y="1050482"/>
                </a:lnTo>
                <a:lnTo>
                  <a:pt x="1064817" y="1029224"/>
                </a:lnTo>
                <a:lnTo>
                  <a:pt x="1070076" y="1003193"/>
                </a:lnTo>
                <a:lnTo>
                  <a:pt x="1070076" y="869437"/>
                </a:lnTo>
                <a:lnTo>
                  <a:pt x="869391" y="869437"/>
                </a:lnTo>
                <a:lnTo>
                  <a:pt x="843352" y="864186"/>
                </a:lnTo>
                <a:lnTo>
                  <a:pt x="822099" y="849861"/>
                </a:lnTo>
                <a:lnTo>
                  <a:pt x="807776" y="828605"/>
                </a:lnTo>
                <a:lnTo>
                  <a:pt x="802525" y="802559"/>
                </a:lnTo>
                <a:lnTo>
                  <a:pt x="807776" y="776518"/>
                </a:lnTo>
                <a:lnTo>
                  <a:pt x="822099" y="755261"/>
                </a:lnTo>
                <a:lnTo>
                  <a:pt x="843352" y="740933"/>
                </a:lnTo>
                <a:lnTo>
                  <a:pt x="869391" y="735681"/>
                </a:lnTo>
                <a:lnTo>
                  <a:pt x="1070076" y="735681"/>
                </a:lnTo>
                <a:lnTo>
                  <a:pt x="1070076" y="601911"/>
                </a:lnTo>
                <a:lnTo>
                  <a:pt x="133769" y="601911"/>
                </a:lnTo>
                <a:lnTo>
                  <a:pt x="133769" y="401277"/>
                </a:lnTo>
                <a:lnTo>
                  <a:pt x="1070076" y="401277"/>
                </a:lnTo>
                <a:lnTo>
                  <a:pt x="1070076" y="334411"/>
                </a:lnTo>
                <a:lnTo>
                  <a:pt x="1064829" y="308377"/>
                </a:lnTo>
                <a:lnTo>
                  <a:pt x="1050513" y="287110"/>
                </a:lnTo>
                <a:lnTo>
                  <a:pt x="1029266" y="272768"/>
                </a:lnTo>
                <a:lnTo>
                  <a:pt x="1003223" y="267508"/>
                </a:lnTo>
                <a:close/>
              </a:path>
              <a:path w="1070610" h="1070610">
                <a:moveTo>
                  <a:pt x="1070076" y="735681"/>
                </a:moveTo>
                <a:lnTo>
                  <a:pt x="869391" y="735681"/>
                </a:lnTo>
                <a:lnTo>
                  <a:pt x="895439" y="740933"/>
                </a:lnTo>
                <a:lnTo>
                  <a:pt x="916700" y="755261"/>
                </a:lnTo>
                <a:lnTo>
                  <a:pt x="931029" y="776518"/>
                </a:lnTo>
                <a:lnTo>
                  <a:pt x="936282" y="802559"/>
                </a:lnTo>
                <a:lnTo>
                  <a:pt x="931029" y="828605"/>
                </a:lnTo>
                <a:lnTo>
                  <a:pt x="916700" y="849861"/>
                </a:lnTo>
                <a:lnTo>
                  <a:pt x="895439" y="864186"/>
                </a:lnTo>
                <a:lnTo>
                  <a:pt x="869391" y="869437"/>
                </a:lnTo>
                <a:lnTo>
                  <a:pt x="1070076" y="869437"/>
                </a:lnTo>
                <a:lnTo>
                  <a:pt x="1070076" y="735681"/>
                </a:lnTo>
                <a:close/>
              </a:path>
              <a:path w="1070610" h="1070610">
                <a:moveTo>
                  <a:pt x="334378" y="468168"/>
                </a:moveTo>
                <a:lnTo>
                  <a:pt x="308324" y="473419"/>
                </a:lnTo>
                <a:lnTo>
                  <a:pt x="287064" y="487743"/>
                </a:lnTo>
                <a:lnTo>
                  <a:pt x="272738" y="509000"/>
                </a:lnTo>
                <a:lnTo>
                  <a:pt x="267489" y="535033"/>
                </a:lnTo>
                <a:lnTo>
                  <a:pt x="267525" y="601911"/>
                </a:lnTo>
                <a:lnTo>
                  <a:pt x="401281" y="601911"/>
                </a:lnTo>
                <a:lnTo>
                  <a:pt x="401243" y="535033"/>
                </a:lnTo>
                <a:lnTo>
                  <a:pt x="395993" y="508716"/>
                </a:lnTo>
                <a:lnTo>
                  <a:pt x="381669" y="487494"/>
                </a:lnTo>
                <a:lnTo>
                  <a:pt x="360417" y="473326"/>
                </a:lnTo>
                <a:lnTo>
                  <a:pt x="334378" y="468168"/>
                </a:lnTo>
                <a:close/>
              </a:path>
              <a:path w="1070610" h="1070610">
                <a:moveTo>
                  <a:pt x="1070076" y="401277"/>
                </a:moveTo>
                <a:lnTo>
                  <a:pt x="936320" y="401277"/>
                </a:lnTo>
                <a:lnTo>
                  <a:pt x="936320" y="601911"/>
                </a:lnTo>
                <a:lnTo>
                  <a:pt x="1070076" y="601911"/>
                </a:lnTo>
                <a:lnTo>
                  <a:pt x="1070076" y="401277"/>
                </a:lnTo>
                <a:close/>
              </a:path>
              <a:path w="1070610" h="1070610">
                <a:moveTo>
                  <a:pt x="868194" y="0"/>
                </a:moveTo>
                <a:lnTo>
                  <a:pt x="842225" y="5786"/>
                </a:lnTo>
                <a:lnTo>
                  <a:pt x="253326" y="267508"/>
                </a:lnTo>
                <a:lnTo>
                  <a:pt x="582612" y="267508"/>
                </a:lnTo>
                <a:lnTo>
                  <a:pt x="896569" y="127973"/>
                </a:lnTo>
                <a:lnTo>
                  <a:pt x="918220" y="112615"/>
                </a:lnTo>
                <a:lnTo>
                  <a:pt x="931819" y="90895"/>
                </a:lnTo>
                <a:lnTo>
                  <a:pt x="936286" y="65651"/>
                </a:lnTo>
                <a:lnTo>
                  <a:pt x="930541" y="39721"/>
                </a:lnTo>
                <a:lnTo>
                  <a:pt x="915188" y="18082"/>
                </a:lnTo>
                <a:lnTo>
                  <a:pt x="893460" y="4470"/>
                </a:lnTo>
                <a:lnTo>
                  <a:pt x="86819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5059" y="975512"/>
            <a:ext cx="5535041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50" dirty="0">
                <a:solidFill>
                  <a:srgbClr val="009FE2"/>
                </a:solidFill>
                <a:latin typeface="Tahoma"/>
                <a:cs typeface="Tahoma"/>
              </a:rPr>
              <a:t>«КЛАССНОЕ</a:t>
            </a:r>
            <a:r>
              <a:rPr sz="1700" b="1" spc="-114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9FE2"/>
                </a:solidFill>
                <a:latin typeface="Tahoma"/>
                <a:cs typeface="Tahoma"/>
              </a:rPr>
              <a:t>РАДИО»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pc="75" dirty="0">
                <a:solidFill>
                  <a:srgbClr val="002060"/>
                </a:solidFill>
                <a:latin typeface="Tahoma"/>
                <a:cs typeface="Tahoma"/>
              </a:rPr>
              <a:t>Развлекательно-образовательное  </a:t>
            </a:r>
            <a:r>
              <a:rPr spc="105" dirty="0">
                <a:solidFill>
                  <a:srgbClr val="002060"/>
                </a:solidFill>
                <a:latin typeface="Tahoma"/>
                <a:cs typeface="Tahoma"/>
              </a:rPr>
              <a:t>средство </a:t>
            </a:r>
            <a:r>
              <a:rPr spc="120" dirty="0">
                <a:solidFill>
                  <a:srgbClr val="002060"/>
                </a:solidFill>
                <a:latin typeface="Tahoma"/>
                <a:cs typeface="Tahoma"/>
              </a:rPr>
              <a:t>массовой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информации,  </a:t>
            </a:r>
            <a:r>
              <a:rPr spc="90" dirty="0">
                <a:solidFill>
                  <a:srgbClr val="002060"/>
                </a:solidFill>
                <a:latin typeface="Tahoma"/>
                <a:cs typeface="Tahoma"/>
              </a:rPr>
              <a:t>инструмент </a:t>
            </a:r>
            <a:r>
              <a:rPr spc="85" dirty="0">
                <a:solidFill>
                  <a:srgbClr val="002060"/>
                </a:solidFill>
                <a:latin typeface="Tahoma"/>
                <a:cs typeface="Tahoma"/>
              </a:rPr>
              <a:t>освещения</a:t>
            </a:r>
            <a:r>
              <a:rPr spc="-2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деятельности  </a:t>
            </a:r>
            <a:r>
              <a:rPr spc="110" dirty="0">
                <a:solidFill>
                  <a:srgbClr val="002060"/>
                </a:solidFill>
                <a:latin typeface="Tahoma"/>
                <a:cs typeface="Tahoma"/>
              </a:rPr>
              <a:t>Российского </a:t>
            </a:r>
            <a:r>
              <a:rPr spc="55" dirty="0">
                <a:solidFill>
                  <a:srgbClr val="002060"/>
                </a:solidFill>
                <a:latin typeface="Tahoma"/>
                <a:cs typeface="Tahoma"/>
              </a:rPr>
              <a:t>Движения 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</a:rPr>
              <a:t>Школьников,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публичная </a:t>
            </a:r>
            <a:r>
              <a:rPr spc="70" dirty="0">
                <a:solidFill>
                  <a:srgbClr val="002060"/>
                </a:solidFill>
                <a:latin typeface="Tahoma"/>
                <a:cs typeface="Tahoma"/>
              </a:rPr>
              <a:t>площадка </a:t>
            </a:r>
            <a:r>
              <a:rPr spc="45" dirty="0">
                <a:solidFill>
                  <a:srgbClr val="002060"/>
                </a:solidFill>
                <a:latin typeface="Tahoma"/>
                <a:cs typeface="Tahoma"/>
              </a:rPr>
              <a:t>для </a:t>
            </a:r>
            <a:r>
              <a:rPr spc="65" dirty="0">
                <a:solidFill>
                  <a:srgbClr val="002060"/>
                </a:solidFill>
                <a:latin typeface="Tahoma"/>
                <a:cs typeface="Tahoma"/>
              </a:rPr>
              <a:t>развития  </a:t>
            </a:r>
            <a:r>
              <a:rPr spc="80" dirty="0">
                <a:solidFill>
                  <a:srgbClr val="002060"/>
                </a:solidFill>
                <a:latin typeface="Tahoma"/>
                <a:cs typeface="Tahoma"/>
              </a:rPr>
              <a:t>творческих</a:t>
            </a:r>
            <a:r>
              <a:rPr spc="-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100" dirty="0">
                <a:solidFill>
                  <a:srgbClr val="002060"/>
                </a:solidFill>
                <a:latin typeface="Tahoma"/>
                <a:cs typeface="Tahoma"/>
              </a:rPr>
              <a:t>способностей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436" y="3914126"/>
            <a:ext cx="5608664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r>
              <a:rPr sz="1700" b="1" spc="85" dirty="0">
                <a:solidFill>
                  <a:srgbClr val="009FE2"/>
                </a:solidFill>
                <a:latin typeface="Tahoma"/>
                <a:cs typeface="Tahoma"/>
              </a:rPr>
              <a:t>САЙТ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380"/>
              </a:spcBef>
            </a:pPr>
            <a:r>
              <a:rPr spc="20" dirty="0">
                <a:solidFill>
                  <a:srgbClr val="4A4A4A"/>
                </a:solidFill>
                <a:latin typeface="Tahoma"/>
                <a:cs typeface="Tahoma"/>
              </a:rPr>
              <a:t>https://рдш.рф/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  <a:p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700" b="1" spc="40" dirty="0">
                <a:solidFill>
                  <a:srgbClr val="009FE2"/>
                </a:solidFill>
                <a:latin typeface="Tahoma"/>
                <a:cs typeface="Tahoma"/>
              </a:rPr>
              <a:t>СОЦИАЛЬНЫЕ</a:t>
            </a:r>
            <a:r>
              <a:rPr sz="1700" b="1" spc="-130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75" dirty="0">
                <a:solidFill>
                  <a:srgbClr val="009FE2"/>
                </a:solidFill>
                <a:latin typeface="Tahoma"/>
                <a:cs typeface="Tahoma"/>
              </a:rPr>
              <a:t>СЕТИ</a:t>
            </a:r>
            <a:endParaRPr sz="17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>
              <a:spcBef>
                <a:spcPts val="1470"/>
              </a:spcBef>
            </a:pP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https://twitter.com/SKMRus  </a:t>
            </a:r>
            <a:r>
              <a:rPr spc="10" dirty="0">
                <a:solidFill>
                  <a:srgbClr val="002060"/>
                </a:solidFill>
                <a:latin typeface="Tahoma"/>
                <a:cs typeface="Tahoma"/>
              </a:rPr>
              <a:t>https://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ww</a:t>
            </a:r>
            <a:r>
              <a:rPr spc="-8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</a:t>
            </a:r>
            <a:r>
              <a:rPr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.in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s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tag</a:t>
            </a:r>
            <a:r>
              <a:rPr spc="1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r</a:t>
            </a:r>
            <a:r>
              <a:rPr spc="2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am</a:t>
            </a:r>
            <a:r>
              <a:rPr spc="-2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</a:t>
            </a:r>
            <a:r>
              <a:rPr spc="3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com/skm_rus/ </a:t>
            </a:r>
            <a:r>
              <a:rPr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2060"/>
                </a:solidFill>
                <a:latin typeface="Tahoma"/>
                <a:cs typeface="Tahoma"/>
              </a:rPr>
              <a:t>https://vk.com/public122623791  </a:t>
            </a:r>
            <a:r>
              <a:rPr spc="50" dirty="0">
                <a:solidFill>
                  <a:srgbClr val="002060"/>
                </a:solidFill>
                <a:latin typeface="Tahoma"/>
                <a:cs typeface="Tahoma"/>
              </a:rPr>
              <a:t>https://facebook.com/SKMRus/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0378" y="1030439"/>
            <a:ext cx="635" cy="2035175"/>
          </a:xfrm>
          <a:custGeom>
            <a:avLst/>
            <a:gdLst/>
            <a:ahLst/>
            <a:cxnLst/>
            <a:rect l="l" t="t" r="r" b="b"/>
            <a:pathLst>
              <a:path w="635" h="2035175">
                <a:moveTo>
                  <a:pt x="139" y="0"/>
                </a:moveTo>
                <a:lnTo>
                  <a:pt x="0" y="2035098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0555" y="5187492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137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0479" y="3969079"/>
            <a:ext cx="635" cy="628015"/>
          </a:xfrm>
          <a:custGeom>
            <a:avLst/>
            <a:gdLst/>
            <a:ahLst/>
            <a:cxnLst/>
            <a:rect l="l" t="t" r="r" b="b"/>
            <a:pathLst>
              <a:path w="635" h="628014">
                <a:moveTo>
                  <a:pt x="76" y="0"/>
                </a:moveTo>
                <a:lnTo>
                  <a:pt x="0" y="627583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4022" y="4848809"/>
            <a:ext cx="1071245" cy="1071245"/>
          </a:xfrm>
          <a:custGeom>
            <a:avLst/>
            <a:gdLst/>
            <a:ahLst/>
            <a:cxnLst/>
            <a:rect l="l" t="t" r="r" b="b"/>
            <a:pathLst>
              <a:path w="1071245" h="1071245">
                <a:moveTo>
                  <a:pt x="72821" y="570966"/>
                </a:moveTo>
                <a:lnTo>
                  <a:pt x="1066" y="570966"/>
                </a:lnTo>
                <a:lnTo>
                  <a:pt x="6206" y="617578"/>
                </a:lnTo>
                <a:lnTo>
                  <a:pt x="15239" y="662898"/>
                </a:lnTo>
                <a:lnTo>
                  <a:pt x="27991" y="706754"/>
                </a:lnTo>
                <a:lnTo>
                  <a:pt x="44290" y="748970"/>
                </a:lnTo>
                <a:lnTo>
                  <a:pt x="63961" y="789373"/>
                </a:lnTo>
                <a:lnTo>
                  <a:pt x="86831" y="827790"/>
                </a:lnTo>
                <a:lnTo>
                  <a:pt x="112727" y="864045"/>
                </a:lnTo>
                <a:lnTo>
                  <a:pt x="141476" y="897966"/>
                </a:lnTo>
                <a:lnTo>
                  <a:pt x="172903" y="929378"/>
                </a:lnTo>
                <a:lnTo>
                  <a:pt x="206835" y="958107"/>
                </a:lnTo>
                <a:lnTo>
                  <a:pt x="243099" y="983979"/>
                </a:lnTo>
                <a:lnTo>
                  <a:pt x="281521" y="1006821"/>
                </a:lnTo>
                <a:lnTo>
                  <a:pt x="321928" y="1026457"/>
                </a:lnTo>
                <a:lnTo>
                  <a:pt x="364147" y="1042716"/>
                </a:lnTo>
                <a:lnTo>
                  <a:pt x="408003" y="1055421"/>
                </a:lnTo>
                <a:lnTo>
                  <a:pt x="453323" y="1064401"/>
                </a:lnTo>
                <a:lnTo>
                  <a:pt x="499935" y="1069479"/>
                </a:lnTo>
                <a:lnTo>
                  <a:pt x="499935" y="1070914"/>
                </a:lnTo>
                <a:lnTo>
                  <a:pt x="570979" y="1070914"/>
                </a:lnTo>
                <a:lnTo>
                  <a:pt x="570979" y="1069479"/>
                </a:lnTo>
                <a:lnTo>
                  <a:pt x="620462" y="1063952"/>
                </a:lnTo>
                <a:lnTo>
                  <a:pt x="668476" y="1054033"/>
                </a:lnTo>
                <a:lnTo>
                  <a:pt x="714811" y="1039933"/>
                </a:lnTo>
                <a:lnTo>
                  <a:pt x="759258" y="1021858"/>
                </a:lnTo>
                <a:lnTo>
                  <a:pt x="801610" y="1000019"/>
                </a:lnTo>
                <a:lnTo>
                  <a:pt x="809714" y="994879"/>
                </a:lnTo>
                <a:lnTo>
                  <a:pt x="499935" y="994879"/>
                </a:lnTo>
                <a:lnTo>
                  <a:pt x="464067" y="980330"/>
                </a:lnTo>
                <a:lnTo>
                  <a:pt x="430351" y="956639"/>
                </a:lnTo>
                <a:lnTo>
                  <a:pt x="427872" y="954087"/>
                </a:lnTo>
                <a:lnTo>
                  <a:pt x="335368" y="954087"/>
                </a:lnTo>
                <a:lnTo>
                  <a:pt x="289834" y="929179"/>
                </a:lnTo>
                <a:lnTo>
                  <a:pt x="247597" y="899472"/>
                </a:lnTo>
                <a:lnTo>
                  <a:pt x="209020" y="865353"/>
                </a:lnTo>
                <a:lnTo>
                  <a:pt x="174470" y="827206"/>
                </a:lnTo>
                <a:lnTo>
                  <a:pt x="144310" y="785418"/>
                </a:lnTo>
                <a:lnTo>
                  <a:pt x="1008366" y="785418"/>
                </a:lnTo>
                <a:lnTo>
                  <a:pt x="1021860" y="759248"/>
                </a:lnTo>
                <a:lnTo>
                  <a:pt x="1039934" y="714799"/>
                </a:lnTo>
                <a:lnTo>
                  <a:pt x="1040194" y="713943"/>
                </a:lnTo>
                <a:lnTo>
                  <a:pt x="106997" y="713943"/>
                </a:lnTo>
                <a:lnTo>
                  <a:pt x="94406" y="679892"/>
                </a:lnTo>
                <a:lnTo>
                  <a:pt x="84423" y="644698"/>
                </a:lnTo>
                <a:lnTo>
                  <a:pt x="77183" y="608381"/>
                </a:lnTo>
                <a:lnTo>
                  <a:pt x="72821" y="570966"/>
                </a:lnTo>
                <a:close/>
              </a:path>
              <a:path w="1071245" h="1071245">
                <a:moveTo>
                  <a:pt x="570979" y="785418"/>
                </a:moveTo>
                <a:lnTo>
                  <a:pt x="499935" y="785418"/>
                </a:lnTo>
                <a:lnTo>
                  <a:pt x="499935" y="994879"/>
                </a:lnTo>
                <a:lnTo>
                  <a:pt x="570979" y="994879"/>
                </a:lnTo>
                <a:lnTo>
                  <a:pt x="570979" y="785418"/>
                </a:lnTo>
                <a:close/>
              </a:path>
              <a:path w="1071245" h="1071245">
                <a:moveTo>
                  <a:pt x="819962" y="785418"/>
                </a:moveTo>
                <a:lnTo>
                  <a:pt x="745985" y="785418"/>
                </a:lnTo>
                <a:lnTo>
                  <a:pt x="724839" y="838194"/>
                </a:lnTo>
                <a:lnTo>
                  <a:pt x="699955" y="884822"/>
                </a:lnTo>
                <a:lnTo>
                  <a:pt x="671731" y="924553"/>
                </a:lnTo>
                <a:lnTo>
                  <a:pt x="640563" y="956639"/>
                </a:lnTo>
                <a:lnTo>
                  <a:pt x="606846" y="980330"/>
                </a:lnTo>
                <a:lnTo>
                  <a:pt x="570979" y="994879"/>
                </a:lnTo>
                <a:lnTo>
                  <a:pt x="809714" y="994879"/>
                </a:lnTo>
                <a:lnTo>
                  <a:pt x="841657" y="974623"/>
                </a:lnTo>
                <a:lnTo>
                  <a:pt x="868473" y="954087"/>
                </a:lnTo>
                <a:lnTo>
                  <a:pt x="735545" y="954087"/>
                </a:lnTo>
                <a:lnTo>
                  <a:pt x="760355" y="917554"/>
                </a:lnTo>
                <a:lnTo>
                  <a:pt x="782840" y="877082"/>
                </a:lnTo>
                <a:lnTo>
                  <a:pt x="802782" y="832945"/>
                </a:lnTo>
                <a:lnTo>
                  <a:pt x="819962" y="785418"/>
                </a:lnTo>
                <a:close/>
              </a:path>
              <a:path w="1071245" h="1071245">
                <a:moveTo>
                  <a:pt x="324929" y="785418"/>
                </a:moveTo>
                <a:lnTo>
                  <a:pt x="250952" y="785418"/>
                </a:lnTo>
                <a:lnTo>
                  <a:pt x="268081" y="832995"/>
                </a:lnTo>
                <a:lnTo>
                  <a:pt x="287940" y="877215"/>
                </a:lnTo>
                <a:lnTo>
                  <a:pt x="310409" y="917704"/>
                </a:lnTo>
                <a:lnTo>
                  <a:pt x="335368" y="954087"/>
                </a:lnTo>
                <a:lnTo>
                  <a:pt x="427872" y="954087"/>
                </a:lnTo>
                <a:lnTo>
                  <a:pt x="399183" y="924553"/>
                </a:lnTo>
                <a:lnTo>
                  <a:pt x="370959" y="884822"/>
                </a:lnTo>
                <a:lnTo>
                  <a:pt x="346075" y="838194"/>
                </a:lnTo>
                <a:lnTo>
                  <a:pt x="324929" y="785418"/>
                </a:lnTo>
                <a:close/>
              </a:path>
              <a:path w="1071245" h="1071245">
                <a:moveTo>
                  <a:pt x="1008366" y="785418"/>
                </a:moveTo>
                <a:lnTo>
                  <a:pt x="926604" y="785418"/>
                </a:lnTo>
                <a:lnTo>
                  <a:pt x="896444" y="827206"/>
                </a:lnTo>
                <a:lnTo>
                  <a:pt x="861894" y="865353"/>
                </a:lnTo>
                <a:lnTo>
                  <a:pt x="823317" y="899472"/>
                </a:lnTo>
                <a:lnTo>
                  <a:pt x="781080" y="929179"/>
                </a:lnTo>
                <a:lnTo>
                  <a:pt x="735545" y="954087"/>
                </a:lnTo>
                <a:lnTo>
                  <a:pt x="868473" y="954087"/>
                </a:lnTo>
                <a:lnTo>
                  <a:pt x="914003" y="913996"/>
                </a:lnTo>
                <a:lnTo>
                  <a:pt x="945884" y="879183"/>
                </a:lnTo>
                <a:lnTo>
                  <a:pt x="974627" y="841648"/>
                </a:lnTo>
                <a:lnTo>
                  <a:pt x="1000022" y="801600"/>
                </a:lnTo>
                <a:lnTo>
                  <a:pt x="1008366" y="785418"/>
                </a:lnTo>
                <a:close/>
              </a:path>
              <a:path w="1071245" h="1071245">
                <a:moveTo>
                  <a:pt x="286207" y="570966"/>
                </a:moveTo>
                <a:lnTo>
                  <a:pt x="214718" y="570966"/>
                </a:lnTo>
                <a:lnTo>
                  <a:pt x="217025" y="608031"/>
                </a:lnTo>
                <a:lnTo>
                  <a:pt x="220748" y="644297"/>
                </a:lnTo>
                <a:lnTo>
                  <a:pt x="225943" y="679892"/>
                </a:lnTo>
                <a:lnTo>
                  <a:pt x="232473" y="713943"/>
                </a:lnTo>
                <a:lnTo>
                  <a:pt x="304673" y="713943"/>
                </a:lnTo>
                <a:lnTo>
                  <a:pt x="297782" y="679642"/>
                </a:lnTo>
                <a:lnTo>
                  <a:pt x="292425" y="644698"/>
                </a:lnTo>
                <a:lnTo>
                  <a:pt x="288537" y="608381"/>
                </a:lnTo>
                <a:lnTo>
                  <a:pt x="286207" y="570966"/>
                </a:lnTo>
                <a:close/>
              </a:path>
              <a:path w="1071245" h="1071245">
                <a:moveTo>
                  <a:pt x="570979" y="570966"/>
                </a:moveTo>
                <a:lnTo>
                  <a:pt x="499935" y="570966"/>
                </a:lnTo>
                <a:lnTo>
                  <a:pt x="499935" y="713943"/>
                </a:lnTo>
                <a:lnTo>
                  <a:pt x="570979" y="713943"/>
                </a:lnTo>
                <a:lnTo>
                  <a:pt x="570979" y="570966"/>
                </a:lnTo>
                <a:close/>
              </a:path>
              <a:path w="1071245" h="1071245">
                <a:moveTo>
                  <a:pt x="856195" y="570966"/>
                </a:moveTo>
                <a:lnTo>
                  <a:pt x="784707" y="570966"/>
                </a:lnTo>
                <a:lnTo>
                  <a:pt x="782377" y="608381"/>
                </a:lnTo>
                <a:lnTo>
                  <a:pt x="778489" y="644698"/>
                </a:lnTo>
                <a:lnTo>
                  <a:pt x="773093" y="679892"/>
                </a:lnTo>
                <a:lnTo>
                  <a:pt x="766241" y="713943"/>
                </a:lnTo>
                <a:lnTo>
                  <a:pt x="838441" y="713943"/>
                </a:lnTo>
                <a:lnTo>
                  <a:pt x="845012" y="679642"/>
                </a:lnTo>
                <a:lnTo>
                  <a:pt x="850157" y="644297"/>
                </a:lnTo>
                <a:lnTo>
                  <a:pt x="853882" y="608031"/>
                </a:lnTo>
                <a:lnTo>
                  <a:pt x="856195" y="570966"/>
                </a:lnTo>
                <a:close/>
              </a:path>
              <a:path w="1071245" h="1071245">
                <a:moveTo>
                  <a:pt x="1069479" y="570966"/>
                </a:moveTo>
                <a:lnTo>
                  <a:pt x="998093" y="570966"/>
                </a:lnTo>
                <a:lnTo>
                  <a:pt x="993726" y="608381"/>
                </a:lnTo>
                <a:lnTo>
                  <a:pt x="986486" y="644698"/>
                </a:lnTo>
                <a:lnTo>
                  <a:pt x="976506" y="679892"/>
                </a:lnTo>
                <a:lnTo>
                  <a:pt x="963917" y="713943"/>
                </a:lnTo>
                <a:lnTo>
                  <a:pt x="1040194" y="713943"/>
                </a:lnTo>
                <a:lnTo>
                  <a:pt x="1054034" y="668464"/>
                </a:lnTo>
                <a:lnTo>
                  <a:pt x="1063952" y="620450"/>
                </a:lnTo>
                <a:lnTo>
                  <a:pt x="1069479" y="570966"/>
                </a:lnTo>
                <a:close/>
              </a:path>
              <a:path w="1071245" h="1071245">
                <a:moveTo>
                  <a:pt x="1070914" y="499935"/>
                </a:moveTo>
                <a:lnTo>
                  <a:pt x="0" y="499935"/>
                </a:lnTo>
                <a:lnTo>
                  <a:pt x="0" y="570966"/>
                </a:lnTo>
                <a:lnTo>
                  <a:pt x="1070914" y="570966"/>
                </a:lnTo>
                <a:lnTo>
                  <a:pt x="1070914" y="499935"/>
                </a:lnTo>
                <a:close/>
              </a:path>
              <a:path w="1071245" h="1071245">
                <a:moveTo>
                  <a:pt x="570979" y="0"/>
                </a:moveTo>
                <a:lnTo>
                  <a:pt x="499935" y="0"/>
                </a:lnTo>
                <a:lnTo>
                  <a:pt x="499935" y="1066"/>
                </a:lnTo>
                <a:lnTo>
                  <a:pt x="453323" y="6204"/>
                </a:lnTo>
                <a:lnTo>
                  <a:pt x="408003" y="15235"/>
                </a:lnTo>
                <a:lnTo>
                  <a:pt x="364147" y="27987"/>
                </a:lnTo>
                <a:lnTo>
                  <a:pt x="321928" y="44285"/>
                </a:lnTo>
                <a:lnTo>
                  <a:pt x="281521" y="63955"/>
                </a:lnTo>
                <a:lnTo>
                  <a:pt x="243099" y="86826"/>
                </a:lnTo>
                <a:lnTo>
                  <a:pt x="206835" y="112722"/>
                </a:lnTo>
                <a:lnTo>
                  <a:pt x="172903" y="141471"/>
                </a:lnTo>
                <a:lnTo>
                  <a:pt x="141476" y="172898"/>
                </a:lnTo>
                <a:lnTo>
                  <a:pt x="112727" y="206831"/>
                </a:lnTo>
                <a:lnTo>
                  <a:pt x="86831" y="243096"/>
                </a:lnTo>
                <a:lnTo>
                  <a:pt x="63961" y="281519"/>
                </a:lnTo>
                <a:lnTo>
                  <a:pt x="44290" y="321927"/>
                </a:lnTo>
                <a:lnTo>
                  <a:pt x="27991" y="364146"/>
                </a:lnTo>
                <a:lnTo>
                  <a:pt x="15239" y="408002"/>
                </a:lnTo>
                <a:lnTo>
                  <a:pt x="6206" y="453323"/>
                </a:lnTo>
                <a:lnTo>
                  <a:pt x="1066" y="499935"/>
                </a:lnTo>
                <a:lnTo>
                  <a:pt x="72821" y="499935"/>
                </a:lnTo>
                <a:lnTo>
                  <a:pt x="77183" y="462525"/>
                </a:lnTo>
                <a:lnTo>
                  <a:pt x="84423" y="426208"/>
                </a:lnTo>
                <a:lnTo>
                  <a:pt x="94406" y="391011"/>
                </a:lnTo>
                <a:lnTo>
                  <a:pt x="106997" y="356958"/>
                </a:lnTo>
                <a:lnTo>
                  <a:pt x="1039949" y="356958"/>
                </a:lnTo>
                <a:lnTo>
                  <a:pt x="1026459" y="321927"/>
                </a:lnTo>
                <a:lnTo>
                  <a:pt x="1008750" y="285483"/>
                </a:lnTo>
                <a:lnTo>
                  <a:pt x="144310" y="285483"/>
                </a:lnTo>
                <a:lnTo>
                  <a:pt x="174470" y="243695"/>
                </a:lnTo>
                <a:lnTo>
                  <a:pt x="209020" y="205548"/>
                </a:lnTo>
                <a:lnTo>
                  <a:pt x="247597" y="171429"/>
                </a:lnTo>
                <a:lnTo>
                  <a:pt x="289834" y="141722"/>
                </a:lnTo>
                <a:lnTo>
                  <a:pt x="335368" y="116814"/>
                </a:lnTo>
                <a:lnTo>
                  <a:pt x="427881" y="116814"/>
                </a:lnTo>
                <a:lnTo>
                  <a:pt x="430351" y="114272"/>
                </a:lnTo>
                <a:lnTo>
                  <a:pt x="464067" y="90582"/>
                </a:lnTo>
                <a:lnTo>
                  <a:pt x="499935" y="76034"/>
                </a:lnTo>
                <a:lnTo>
                  <a:pt x="809672" y="76034"/>
                </a:lnTo>
                <a:lnTo>
                  <a:pt x="789383" y="63955"/>
                </a:lnTo>
                <a:lnTo>
                  <a:pt x="748981" y="44285"/>
                </a:lnTo>
                <a:lnTo>
                  <a:pt x="706765" y="27987"/>
                </a:lnTo>
                <a:lnTo>
                  <a:pt x="662910" y="15235"/>
                </a:lnTo>
                <a:lnTo>
                  <a:pt x="617590" y="6204"/>
                </a:lnTo>
                <a:lnTo>
                  <a:pt x="570979" y="1066"/>
                </a:lnTo>
                <a:lnTo>
                  <a:pt x="570979" y="0"/>
                </a:lnTo>
                <a:close/>
              </a:path>
              <a:path w="1071245" h="1071245">
                <a:moveTo>
                  <a:pt x="304673" y="356958"/>
                </a:moveTo>
                <a:lnTo>
                  <a:pt x="232473" y="356958"/>
                </a:lnTo>
                <a:lnTo>
                  <a:pt x="225895" y="391261"/>
                </a:lnTo>
                <a:lnTo>
                  <a:pt x="220748" y="426608"/>
                </a:lnTo>
                <a:lnTo>
                  <a:pt x="217025" y="462875"/>
                </a:lnTo>
                <a:lnTo>
                  <a:pt x="214718" y="499935"/>
                </a:lnTo>
                <a:lnTo>
                  <a:pt x="286207" y="499935"/>
                </a:lnTo>
                <a:lnTo>
                  <a:pt x="288537" y="462525"/>
                </a:lnTo>
                <a:lnTo>
                  <a:pt x="292425" y="426208"/>
                </a:lnTo>
                <a:lnTo>
                  <a:pt x="297821" y="391011"/>
                </a:lnTo>
                <a:lnTo>
                  <a:pt x="304673" y="356958"/>
                </a:lnTo>
                <a:close/>
              </a:path>
              <a:path w="1071245" h="1071245">
                <a:moveTo>
                  <a:pt x="570979" y="356958"/>
                </a:moveTo>
                <a:lnTo>
                  <a:pt x="499935" y="356958"/>
                </a:lnTo>
                <a:lnTo>
                  <a:pt x="499935" y="499935"/>
                </a:lnTo>
                <a:lnTo>
                  <a:pt x="570979" y="499935"/>
                </a:lnTo>
                <a:lnTo>
                  <a:pt x="570979" y="356958"/>
                </a:lnTo>
                <a:close/>
              </a:path>
              <a:path w="1071245" h="1071245">
                <a:moveTo>
                  <a:pt x="838441" y="356958"/>
                </a:moveTo>
                <a:lnTo>
                  <a:pt x="766241" y="356958"/>
                </a:lnTo>
                <a:lnTo>
                  <a:pt x="773081" y="391261"/>
                </a:lnTo>
                <a:lnTo>
                  <a:pt x="778356" y="426208"/>
                </a:lnTo>
                <a:lnTo>
                  <a:pt x="782227" y="462525"/>
                </a:lnTo>
                <a:lnTo>
                  <a:pt x="784707" y="499935"/>
                </a:lnTo>
                <a:lnTo>
                  <a:pt x="856195" y="499935"/>
                </a:lnTo>
                <a:lnTo>
                  <a:pt x="853882" y="462875"/>
                </a:lnTo>
                <a:lnTo>
                  <a:pt x="850157" y="426608"/>
                </a:lnTo>
                <a:lnTo>
                  <a:pt x="844964" y="391011"/>
                </a:lnTo>
                <a:lnTo>
                  <a:pt x="838441" y="356958"/>
                </a:lnTo>
                <a:close/>
              </a:path>
              <a:path w="1071245" h="1071245">
                <a:moveTo>
                  <a:pt x="1039949" y="356958"/>
                </a:moveTo>
                <a:lnTo>
                  <a:pt x="963917" y="356958"/>
                </a:lnTo>
                <a:lnTo>
                  <a:pt x="976506" y="391011"/>
                </a:lnTo>
                <a:lnTo>
                  <a:pt x="986486" y="426208"/>
                </a:lnTo>
                <a:lnTo>
                  <a:pt x="993726" y="462525"/>
                </a:lnTo>
                <a:lnTo>
                  <a:pt x="998093" y="499935"/>
                </a:lnTo>
                <a:lnTo>
                  <a:pt x="1069479" y="499935"/>
                </a:lnTo>
                <a:lnTo>
                  <a:pt x="1064401" y="453323"/>
                </a:lnTo>
                <a:lnTo>
                  <a:pt x="1055422" y="408002"/>
                </a:lnTo>
                <a:lnTo>
                  <a:pt x="1042717" y="364146"/>
                </a:lnTo>
                <a:lnTo>
                  <a:pt x="1039949" y="356958"/>
                </a:lnTo>
                <a:close/>
              </a:path>
              <a:path w="1071245" h="1071245">
                <a:moveTo>
                  <a:pt x="427881" y="116814"/>
                </a:moveTo>
                <a:lnTo>
                  <a:pt x="335368" y="116814"/>
                </a:lnTo>
                <a:lnTo>
                  <a:pt x="310565" y="153197"/>
                </a:lnTo>
                <a:lnTo>
                  <a:pt x="288118" y="193686"/>
                </a:lnTo>
                <a:lnTo>
                  <a:pt x="268281" y="237906"/>
                </a:lnTo>
                <a:lnTo>
                  <a:pt x="251307" y="285483"/>
                </a:lnTo>
                <a:lnTo>
                  <a:pt x="324929" y="285483"/>
                </a:lnTo>
                <a:lnTo>
                  <a:pt x="346075" y="232708"/>
                </a:lnTo>
                <a:lnTo>
                  <a:pt x="370959" y="186082"/>
                </a:lnTo>
                <a:lnTo>
                  <a:pt x="399183" y="146354"/>
                </a:lnTo>
                <a:lnTo>
                  <a:pt x="427881" y="116814"/>
                </a:lnTo>
                <a:close/>
              </a:path>
              <a:path w="1071245" h="1071245">
                <a:moveTo>
                  <a:pt x="570979" y="76034"/>
                </a:moveTo>
                <a:lnTo>
                  <a:pt x="499935" y="76034"/>
                </a:lnTo>
                <a:lnTo>
                  <a:pt x="499935" y="285483"/>
                </a:lnTo>
                <a:lnTo>
                  <a:pt x="570979" y="285483"/>
                </a:lnTo>
                <a:lnTo>
                  <a:pt x="570979" y="76034"/>
                </a:lnTo>
                <a:close/>
              </a:path>
              <a:path w="1071245" h="1071245">
                <a:moveTo>
                  <a:pt x="809672" y="76034"/>
                </a:moveTo>
                <a:lnTo>
                  <a:pt x="570979" y="76034"/>
                </a:lnTo>
                <a:lnTo>
                  <a:pt x="606846" y="90582"/>
                </a:lnTo>
                <a:lnTo>
                  <a:pt x="640563" y="114272"/>
                </a:lnTo>
                <a:lnTo>
                  <a:pt x="671731" y="146354"/>
                </a:lnTo>
                <a:lnTo>
                  <a:pt x="699955" y="186082"/>
                </a:lnTo>
                <a:lnTo>
                  <a:pt x="724839" y="232708"/>
                </a:lnTo>
                <a:lnTo>
                  <a:pt x="745985" y="285483"/>
                </a:lnTo>
                <a:lnTo>
                  <a:pt x="819962" y="285483"/>
                </a:lnTo>
                <a:lnTo>
                  <a:pt x="802832" y="237906"/>
                </a:lnTo>
                <a:lnTo>
                  <a:pt x="782974" y="193686"/>
                </a:lnTo>
                <a:lnTo>
                  <a:pt x="760505" y="153197"/>
                </a:lnTo>
                <a:lnTo>
                  <a:pt x="735545" y="116814"/>
                </a:lnTo>
                <a:lnTo>
                  <a:pt x="868881" y="116814"/>
                </a:lnTo>
                <a:lnTo>
                  <a:pt x="864053" y="112722"/>
                </a:lnTo>
                <a:lnTo>
                  <a:pt x="827799" y="86826"/>
                </a:lnTo>
                <a:lnTo>
                  <a:pt x="809672" y="76034"/>
                </a:lnTo>
                <a:close/>
              </a:path>
              <a:path w="1071245" h="1071245">
                <a:moveTo>
                  <a:pt x="868881" y="116814"/>
                </a:moveTo>
                <a:lnTo>
                  <a:pt x="735545" y="116814"/>
                </a:lnTo>
                <a:lnTo>
                  <a:pt x="781080" y="141722"/>
                </a:lnTo>
                <a:lnTo>
                  <a:pt x="823317" y="171429"/>
                </a:lnTo>
                <a:lnTo>
                  <a:pt x="861894" y="205548"/>
                </a:lnTo>
                <a:lnTo>
                  <a:pt x="896444" y="243695"/>
                </a:lnTo>
                <a:lnTo>
                  <a:pt x="926604" y="285483"/>
                </a:lnTo>
                <a:lnTo>
                  <a:pt x="1008750" y="285483"/>
                </a:lnTo>
                <a:lnTo>
                  <a:pt x="983983" y="243096"/>
                </a:lnTo>
                <a:lnTo>
                  <a:pt x="958111" y="206831"/>
                </a:lnTo>
                <a:lnTo>
                  <a:pt x="929383" y="172898"/>
                </a:lnTo>
                <a:lnTo>
                  <a:pt x="897973" y="141471"/>
                </a:lnTo>
                <a:lnTo>
                  <a:pt x="868881" y="116814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6893" y="238010"/>
            <a:ext cx="646861" cy="792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100" y="2329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РЕСУРСЫ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PC\Desktop\Новая папка\iZtYr7jClp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9628" cy="77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261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63700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6852" y="3723333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3" y="0"/>
                </a:moveTo>
                <a:lnTo>
                  <a:pt x="4686" y="40717"/>
                </a:lnTo>
                <a:lnTo>
                  <a:pt x="2463" y="43930"/>
                </a:lnTo>
                <a:lnTo>
                  <a:pt x="0" y="51448"/>
                </a:lnTo>
                <a:lnTo>
                  <a:pt x="546" y="53874"/>
                </a:lnTo>
                <a:lnTo>
                  <a:pt x="3721" y="55995"/>
                </a:lnTo>
                <a:lnTo>
                  <a:pt x="11316" y="61698"/>
                </a:lnTo>
                <a:lnTo>
                  <a:pt x="18402" y="67984"/>
                </a:lnTo>
                <a:lnTo>
                  <a:pt x="25259" y="74536"/>
                </a:lnTo>
                <a:lnTo>
                  <a:pt x="32169" y="81039"/>
                </a:lnTo>
                <a:lnTo>
                  <a:pt x="59241" y="105562"/>
                </a:lnTo>
                <a:lnTo>
                  <a:pt x="66621" y="98122"/>
                </a:lnTo>
                <a:lnTo>
                  <a:pt x="57873" y="89777"/>
                </a:lnTo>
                <a:lnTo>
                  <a:pt x="52273" y="84811"/>
                </a:lnTo>
                <a:lnTo>
                  <a:pt x="43319" y="76975"/>
                </a:lnTo>
                <a:lnTo>
                  <a:pt x="42913" y="74778"/>
                </a:lnTo>
                <a:lnTo>
                  <a:pt x="45537" y="72657"/>
                </a:lnTo>
                <a:lnTo>
                  <a:pt x="36652" y="72657"/>
                </a:lnTo>
                <a:lnTo>
                  <a:pt x="34112" y="68187"/>
                </a:lnTo>
                <a:lnTo>
                  <a:pt x="27254" y="62916"/>
                </a:lnTo>
                <a:lnTo>
                  <a:pt x="26301" y="60275"/>
                </a:lnTo>
                <a:lnTo>
                  <a:pt x="32784" y="53607"/>
                </a:lnTo>
                <a:lnTo>
                  <a:pt x="20447" y="53607"/>
                </a:lnTo>
                <a:lnTo>
                  <a:pt x="14147" y="50153"/>
                </a:lnTo>
                <a:lnTo>
                  <a:pt x="15646" y="47295"/>
                </a:lnTo>
                <a:lnTo>
                  <a:pt x="17106" y="40463"/>
                </a:lnTo>
                <a:lnTo>
                  <a:pt x="21717" y="38697"/>
                </a:lnTo>
                <a:lnTo>
                  <a:pt x="27101" y="32411"/>
                </a:lnTo>
                <a:lnTo>
                  <a:pt x="29870" y="29477"/>
                </a:lnTo>
                <a:lnTo>
                  <a:pt x="33604" y="25350"/>
                </a:lnTo>
                <a:lnTo>
                  <a:pt x="39216" y="18243"/>
                </a:lnTo>
                <a:lnTo>
                  <a:pt x="46020" y="11704"/>
                </a:lnTo>
                <a:lnTo>
                  <a:pt x="49832" y="8296"/>
                </a:lnTo>
                <a:lnTo>
                  <a:pt x="43690" y="2105"/>
                </a:lnTo>
                <a:lnTo>
                  <a:pt x="41653" y="0"/>
                </a:lnTo>
                <a:close/>
              </a:path>
              <a:path w="66675" h="106045">
                <a:moveTo>
                  <a:pt x="57975" y="52731"/>
                </a:moveTo>
                <a:lnTo>
                  <a:pt x="56007" y="53925"/>
                </a:lnTo>
                <a:lnTo>
                  <a:pt x="50215" y="59119"/>
                </a:lnTo>
                <a:lnTo>
                  <a:pt x="45504" y="62967"/>
                </a:lnTo>
                <a:lnTo>
                  <a:pt x="36652" y="72657"/>
                </a:lnTo>
                <a:lnTo>
                  <a:pt x="45537" y="72657"/>
                </a:lnTo>
                <a:lnTo>
                  <a:pt x="51384" y="67933"/>
                </a:lnTo>
                <a:lnTo>
                  <a:pt x="56400" y="64351"/>
                </a:lnTo>
                <a:lnTo>
                  <a:pt x="59575" y="56922"/>
                </a:lnTo>
                <a:lnTo>
                  <a:pt x="60972" y="55068"/>
                </a:lnTo>
                <a:lnTo>
                  <a:pt x="57975" y="52731"/>
                </a:lnTo>
                <a:close/>
              </a:path>
              <a:path w="66675" h="106045">
                <a:moveTo>
                  <a:pt x="40081" y="33897"/>
                </a:moveTo>
                <a:lnTo>
                  <a:pt x="38011" y="35599"/>
                </a:lnTo>
                <a:lnTo>
                  <a:pt x="31203" y="40539"/>
                </a:lnTo>
                <a:lnTo>
                  <a:pt x="27165" y="45047"/>
                </a:lnTo>
                <a:lnTo>
                  <a:pt x="21526" y="50889"/>
                </a:lnTo>
                <a:lnTo>
                  <a:pt x="20447" y="53607"/>
                </a:lnTo>
                <a:lnTo>
                  <a:pt x="32784" y="53607"/>
                </a:lnTo>
                <a:lnTo>
                  <a:pt x="34328" y="52020"/>
                </a:lnTo>
                <a:lnTo>
                  <a:pt x="38442" y="47181"/>
                </a:lnTo>
                <a:lnTo>
                  <a:pt x="42646" y="39866"/>
                </a:lnTo>
                <a:lnTo>
                  <a:pt x="43878" y="37859"/>
                </a:lnTo>
                <a:lnTo>
                  <a:pt x="40081" y="3389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4022" y="1409551"/>
            <a:ext cx="1070610" cy="1070610"/>
          </a:xfrm>
          <a:custGeom>
            <a:avLst/>
            <a:gdLst/>
            <a:ahLst/>
            <a:cxnLst/>
            <a:rect l="l" t="t" r="r" b="b"/>
            <a:pathLst>
              <a:path w="1070610" h="1070610">
                <a:moveTo>
                  <a:pt x="1003223" y="267508"/>
                </a:moveTo>
                <a:lnTo>
                  <a:pt x="66852" y="267508"/>
                </a:lnTo>
                <a:lnTo>
                  <a:pt x="40810" y="272768"/>
                </a:lnTo>
                <a:lnTo>
                  <a:pt x="19562" y="287110"/>
                </a:lnTo>
                <a:lnTo>
                  <a:pt x="5246" y="308377"/>
                </a:lnTo>
                <a:lnTo>
                  <a:pt x="0" y="334411"/>
                </a:lnTo>
                <a:lnTo>
                  <a:pt x="0" y="1003193"/>
                </a:lnTo>
                <a:lnTo>
                  <a:pt x="5246" y="1029224"/>
                </a:lnTo>
                <a:lnTo>
                  <a:pt x="19562" y="1050482"/>
                </a:lnTo>
                <a:lnTo>
                  <a:pt x="40810" y="1064815"/>
                </a:lnTo>
                <a:lnTo>
                  <a:pt x="66852" y="1070072"/>
                </a:lnTo>
                <a:lnTo>
                  <a:pt x="1003147" y="1070072"/>
                </a:lnTo>
                <a:lnTo>
                  <a:pt x="1029201" y="1064815"/>
                </a:lnTo>
                <a:lnTo>
                  <a:pt x="1050475" y="1050482"/>
                </a:lnTo>
                <a:lnTo>
                  <a:pt x="1064817" y="1029224"/>
                </a:lnTo>
                <a:lnTo>
                  <a:pt x="1070076" y="1003193"/>
                </a:lnTo>
                <a:lnTo>
                  <a:pt x="1070076" y="869437"/>
                </a:lnTo>
                <a:lnTo>
                  <a:pt x="869391" y="869437"/>
                </a:lnTo>
                <a:lnTo>
                  <a:pt x="843352" y="864186"/>
                </a:lnTo>
                <a:lnTo>
                  <a:pt x="822099" y="849861"/>
                </a:lnTo>
                <a:lnTo>
                  <a:pt x="807776" y="828605"/>
                </a:lnTo>
                <a:lnTo>
                  <a:pt x="802525" y="802559"/>
                </a:lnTo>
                <a:lnTo>
                  <a:pt x="807776" y="776518"/>
                </a:lnTo>
                <a:lnTo>
                  <a:pt x="822099" y="755261"/>
                </a:lnTo>
                <a:lnTo>
                  <a:pt x="843352" y="740933"/>
                </a:lnTo>
                <a:lnTo>
                  <a:pt x="869391" y="735681"/>
                </a:lnTo>
                <a:lnTo>
                  <a:pt x="1070076" y="735681"/>
                </a:lnTo>
                <a:lnTo>
                  <a:pt x="1070076" y="601911"/>
                </a:lnTo>
                <a:lnTo>
                  <a:pt x="133769" y="601911"/>
                </a:lnTo>
                <a:lnTo>
                  <a:pt x="133769" y="401277"/>
                </a:lnTo>
                <a:lnTo>
                  <a:pt x="1070076" y="401277"/>
                </a:lnTo>
                <a:lnTo>
                  <a:pt x="1070076" y="334411"/>
                </a:lnTo>
                <a:lnTo>
                  <a:pt x="1064829" y="308377"/>
                </a:lnTo>
                <a:lnTo>
                  <a:pt x="1050513" y="287110"/>
                </a:lnTo>
                <a:lnTo>
                  <a:pt x="1029266" y="272768"/>
                </a:lnTo>
                <a:lnTo>
                  <a:pt x="1003223" y="267508"/>
                </a:lnTo>
                <a:close/>
              </a:path>
              <a:path w="1070610" h="1070610">
                <a:moveTo>
                  <a:pt x="1070076" y="735681"/>
                </a:moveTo>
                <a:lnTo>
                  <a:pt x="869391" y="735681"/>
                </a:lnTo>
                <a:lnTo>
                  <a:pt x="895439" y="740933"/>
                </a:lnTo>
                <a:lnTo>
                  <a:pt x="916700" y="755261"/>
                </a:lnTo>
                <a:lnTo>
                  <a:pt x="931029" y="776518"/>
                </a:lnTo>
                <a:lnTo>
                  <a:pt x="936282" y="802559"/>
                </a:lnTo>
                <a:lnTo>
                  <a:pt x="931029" y="828605"/>
                </a:lnTo>
                <a:lnTo>
                  <a:pt x="916700" y="849861"/>
                </a:lnTo>
                <a:lnTo>
                  <a:pt x="895439" y="864186"/>
                </a:lnTo>
                <a:lnTo>
                  <a:pt x="869391" y="869437"/>
                </a:lnTo>
                <a:lnTo>
                  <a:pt x="1070076" y="869437"/>
                </a:lnTo>
                <a:lnTo>
                  <a:pt x="1070076" y="735681"/>
                </a:lnTo>
                <a:close/>
              </a:path>
              <a:path w="1070610" h="1070610">
                <a:moveTo>
                  <a:pt x="334378" y="468168"/>
                </a:moveTo>
                <a:lnTo>
                  <a:pt x="308324" y="473419"/>
                </a:lnTo>
                <a:lnTo>
                  <a:pt x="287064" y="487743"/>
                </a:lnTo>
                <a:lnTo>
                  <a:pt x="272738" y="509000"/>
                </a:lnTo>
                <a:lnTo>
                  <a:pt x="267489" y="535033"/>
                </a:lnTo>
                <a:lnTo>
                  <a:pt x="267525" y="601911"/>
                </a:lnTo>
                <a:lnTo>
                  <a:pt x="401281" y="601911"/>
                </a:lnTo>
                <a:lnTo>
                  <a:pt x="401243" y="535033"/>
                </a:lnTo>
                <a:lnTo>
                  <a:pt x="395993" y="508716"/>
                </a:lnTo>
                <a:lnTo>
                  <a:pt x="381669" y="487494"/>
                </a:lnTo>
                <a:lnTo>
                  <a:pt x="360417" y="473326"/>
                </a:lnTo>
                <a:lnTo>
                  <a:pt x="334378" y="468168"/>
                </a:lnTo>
                <a:close/>
              </a:path>
              <a:path w="1070610" h="1070610">
                <a:moveTo>
                  <a:pt x="1070076" y="401277"/>
                </a:moveTo>
                <a:lnTo>
                  <a:pt x="936320" y="401277"/>
                </a:lnTo>
                <a:lnTo>
                  <a:pt x="936320" y="601911"/>
                </a:lnTo>
                <a:lnTo>
                  <a:pt x="1070076" y="601911"/>
                </a:lnTo>
                <a:lnTo>
                  <a:pt x="1070076" y="401277"/>
                </a:lnTo>
                <a:close/>
              </a:path>
              <a:path w="1070610" h="1070610">
                <a:moveTo>
                  <a:pt x="868194" y="0"/>
                </a:moveTo>
                <a:lnTo>
                  <a:pt x="842225" y="5786"/>
                </a:lnTo>
                <a:lnTo>
                  <a:pt x="253326" y="267508"/>
                </a:lnTo>
                <a:lnTo>
                  <a:pt x="582612" y="267508"/>
                </a:lnTo>
                <a:lnTo>
                  <a:pt x="896569" y="127973"/>
                </a:lnTo>
                <a:lnTo>
                  <a:pt x="918220" y="112615"/>
                </a:lnTo>
                <a:lnTo>
                  <a:pt x="931819" y="90895"/>
                </a:lnTo>
                <a:lnTo>
                  <a:pt x="936286" y="65651"/>
                </a:lnTo>
                <a:lnTo>
                  <a:pt x="930541" y="39721"/>
                </a:lnTo>
                <a:lnTo>
                  <a:pt x="915188" y="18082"/>
                </a:lnTo>
                <a:lnTo>
                  <a:pt x="893460" y="4470"/>
                </a:lnTo>
                <a:lnTo>
                  <a:pt x="868194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55059" y="975512"/>
            <a:ext cx="5535041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0" dirty="0">
                <a:solidFill>
                  <a:srgbClr val="009FE2"/>
                </a:solidFill>
                <a:latin typeface="Tahoma"/>
                <a:cs typeface="Tahoma"/>
              </a:rPr>
              <a:t>«КЛАССНОЕ</a:t>
            </a:r>
            <a:r>
              <a:rPr sz="1700" b="1" spc="-114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009FE2"/>
                </a:solidFill>
                <a:latin typeface="Tahoma"/>
                <a:cs typeface="Tahoma"/>
              </a:rPr>
              <a:t>РАДИО»</a:t>
            </a:r>
            <a:endParaRPr sz="1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75" dirty="0">
                <a:solidFill>
                  <a:srgbClr val="002060"/>
                </a:solidFill>
                <a:latin typeface="Tahoma"/>
                <a:cs typeface="Tahoma"/>
              </a:rPr>
              <a:t>Развлекательно-образовательное  </a:t>
            </a:r>
            <a:r>
              <a:rPr sz="1800" spc="105" dirty="0">
                <a:solidFill>
                  <a:srgbClr val="002060"/>
                </a:solidFill>
                <a:latin typeface="Tahoma"/>
                <a:cs typeface="Tahoma"/>
              </a:rPr>
              <a:t>средство </a:t>
            </a:r>
            <a:r>
              <a:rPr sz="1800" spc="120" dirty="0">
                <a:solidFill>
                  <a:srgbClr val="002060"/>
                </a:solidFill>
                <a:latin typeface="Tahoma"/>
                <a:cs typeface="Tahoma"/>
              </a:rPr>
              <a:t>массовой </a:t>
            </a:r>
            <a:r>
              <a:rPr sz="1800" spc="70" dirty="0">
                <a:solidFill>
                  <a:srgbClr val="002060"/>
                </a:solidFill>
                <a:latin typeface="Tahoma"/>
                <a:cs typeface="Tahoma"/>
              </a:rPr>
              <a:t>информации,  </a:t>
            </a:r>
            <a:r>
              <a:rPr sz="1800" spc="90" dirty="0">
                <a:solidFill>
                  <a:srgbClr val="002060"/>
                </a:solidFill>
                <a:latin typeface="Tahoma"/>
                <a:cs typeface="Tahoma"/>
              </a:rPr>
              <a:t>инструмент </a:t>
            </a:r>
            <a:r>
              <a:rPr sz="1800" spc="85" dirty="0">
                <a:solidFill>
                  <a:srgbClr val="002060"/>
                </a:solidFill>
                <a:latin typeface="Tahoma"/>
                <a:cs typeface="Tahoma"/>
              </a:rPr>
              <a:t>освещения</a:t>
            </a:r>
            <a:r>
              <a:rPr sz="1800" spc="-2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002060"/>
                </a:solidFill>
                <a:latin typeface="Tahoma"/>
                <a:cs typeface="Tahoma"/>
              </a:rPr>
              <a:t>деятельности  </a:t>
            </a:r>
            <a:r>
              <a:rPr sz="1800" spc="110" dirty="0">
                <a:solidFill>
                  <a:srgbClr val="002060"/>
                </a:solidFill>
                <a:latin typeface="Tahoma"/>
                <a:cs typeface="Tahoma"/>
              </a:rPr>
              <a:t>Российского </a:t>
            </a:r>
            <a:r>
              <a:rPr sz="1800" spc="55" dirty="0">
                <a:solidFill>
                  <a:srgbClr val="002060"/>
                </a:solidFill>
                <a:latin typeface="Tahoma"/>
                <a:cs typeface="Tahoma"/>
              </a:rPr>
              <a:t>Движения </a:t>
            </a:r>
            <a:r>
              <a:rPr sz="1800" spc="40" dirty="0">
                <a:solidFill>
                  <a:srgbClr val="002060"/>
                </a:solidFill>
                <a:latin typeface="Tahoma"/>
                <a:cs typeface="Tahoma"/>
              </a:rPr>
              <a:t>Школьников,  </a:t>
            </a:r>
            <a:r>
              <a:rPr sz="1800" spc="50" dirty="0">
                <a:solidFill>
                  <a:srgbClr val="002060"/>
                </a:solidFill>
                <a:latin typeface="Tahoma"/>
                <a:cs typeface="Tahoma"/>
              </a:rPr>
              <a:t>публичная </a:t>
            </a:r>
            <a:r>
              <a:rPr sz="1800" spc="70" dirty="0">
                <a:solidFill>
                  <a:srgbClr val="002060"/>
                </a:solidFill>
                <a:latin typeface="Tahoma"/>
                <a:cs typeface="Tahoma"/>
              </a:rPr>
              <a:t>площадка </a:t>
            </a:r>
            <a:r>
              <a:rPr sz="1800" spc="45" dirty="0">
                <a:solidFill>
                  <a:srgbClr val="002060"/>
                </a:solidFill>
                <a:latin typeface="Tahoma"/>
                <a:cs typeface="Tahoma"/>
              </a:rPr>
              <a:t>для </a:t>
            </a:r>
            <a:r>
              <a:rPr sz="1800" spc="65" dirty="0">
                <a:solidFill>
                  <a:srgbClr val="002060"/>
                </a:solidFill>
                <a:latin typeface="Tahoma"/>
                <a:cs typeface="Tahoma"/>
              </a:rPr>
              <a:t>развития  </a:t>
            </a:r>
            <a:r>
              <a:rPr sz="1800" spc="80" dirty="0">
                <a:solidFill>
                  <a:srgbClr val="002060"/>
                </a:solidFill>
                <a:latin typeface="Tahoma"/>
                <a:cs typeface="Tahoma"/>
              </a:rPr>
              <a:t>творческих</a:t>
            </a:r>
            <a:r>
              <a:rPr sz="1800" spc="-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002060"/>
                </a:solidFill>
                <a:latin typeface="Tahoma"/>
                <a:cs typeface="Tahoma"/>
              </a:rPr>
              <a:t>способностей</a:t>
            </a:r>
            <a:endParaRPr sz="18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436" y="3914126"/>
            <a:ext cx="5608664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700" b="1" spc="85" dirty="0">
                <a:solidFill>
                  <a:srgbClr val="009FE2"/>
                </a:solidFill>
                <a:latin typeface="Tahoma"/>
                <a:cs typeface="Tahoma"/>
              </a:rPr>
              <a:t>САЙТ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800" spc="20" dirty="0">
                <a:solidFill>
                  <a:srgbClr val="4A4A4A"/>
                </a:solidFill>
                <a:latin typeface="Tahoma"/>
                <a:cs typeface="Tahoma"/>
              </a:rPr>
              <a:t>https://рдш.рф/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spc="40" dirty="0">
                <a:solidFill>
                  <a:srgbClr val="009FE2"/>
                </a:solidFill>
                <a:latin typeface="Tahoma"/>
                <a:cs typeface="Tahoma"/>
              </a:rPr>
              <a:t>СОЦИАЛЬНЫЕ</a:t>
            </a:r>
            <a:r>
              <a:rPr sz="1700" b="1" spc="-130" dirty="0">
                <a:solidFill>
                  <a:srgbClr val="009FE2"/>
                </a:solidFill>
                <a:latin typeface="Tahoma"/>
                <a:cs typeface="Tahoma"/>
              </a:rPr>
              <a:t> </a:t>
            </a:r>
            <a:r>
              <a:rPr sz="1700" b="1" spc="75" dirty="0">
                <a:solidFill>
                  <a:srgbClr val="009FE2"/>
                </a:solidFill>
                <a:latin typeface="Tahoma"/>
                <a:cs typeface="Tahoma"/>
              </a:rPr>
              <a:t>СЕТИ</a:t>
            </a:r>
            <a:endParaRPr sz="17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70"/>
              </a:spcBef>
            </a:pPr>
            <a:r>
              <a:rPr sz="1800" spc="35" dirty="0">
                <a:solidFill>
                  <a:srgbClr val="002060"/>
                </a:solidFill>
                <a:latin typeface="Tahoma"/>
                <a:cs typeface="Tahoma"/>
              </a:rPr>
              <a:t>https://twitter.com/SKMRus  </a:t>
            </a:r>
            <a:r>
              <a:rPr sz="1800" spc="10" dirty="0">
                <a:solidFill>
                  <a:srgbClr val="002060"/>
                </a:solidFill>
                <a:latin typeface="Tahoma"/>
                <a:cs typeface="Tahoma"/>
              </a:rPr>
              <a:t>https://</a:t>
            </a:r>
            <a:r>
              <a:rPr sz="1800"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ww</a:t>
            </a:r>
            <a:r>
              <a:rPr sz="1800" spc="-8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w</a:t>
            </a:r>
            <a:r>
              <a:rPr sz="1800" spc="4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.in</a:t>
            </a:r>
            <a:r>
              <a:rPr sz="1800" spc="3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s</a:t>
            </a:r>
            <a:r>
              <a:rPr sz="1800" spc="5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tag</a:t>
            </a:r>
            <a:r>
              <a:rPr sz="1800" spc="1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r</a:t>
            </a:r>
            <a:r>
              <a:rPr sz="1800" spc="25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am</a:t>
            </a:r>
            <a:r>
              <a:rPr sz="1800" spc="-2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.</a:t>
            </a:r>
            <a:r>
              <a:rPr sz="1800" spc="30" dirty="0">
                <a:solidFill>
                  <a:srgbClr val="002060"/>
                </a:solidFill>
                <a:latin typeface="Tahoma"/>
                <a:cs typeface="Tahoma"/>
                <a:hlinkClick r:id="rId4"/>
              </a:rPr>
              <a:t>com/skm_rus/ </a:t>
            </a:r>
            <a:r>
              <a:rPr sz="1800" spc="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2060"/>
                </a:solidFill>
                <a:latin typeface="Tahoma"/>
                <a:cs typeface="Tahoma"/>
              </a:rPr>
              <a:t>https://vk.com/public122623791  </a:t>
            </a:r>
            <a:r>
              <a:rPr sz="1800" spc="50" dirty="0">
                <a:solidFill>
                  <a:srgbClr val="002060"/>
                </a:solidFill>
                <a:latin typeface="Tahoma"/>
                <a:cs typeface="Tahoma"/>
              </a:rPr>
              <a:t>https://facebook.com/SKMRus/</a:t>
            </a:r>
            <a:endParaRPr sz="18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0378" y="1030439"/>
            <a:ext cx="635" cy="2035175"/>
          </a:xfrm>
          <a:custGeom>
            <a:avLst/>
            <a:gdLst/>
            <a:ahLst/>
            <a:cxnLst/>
            <a:rect l="l" t="t" r="r" b="b"/>
            <a:pathLst>
              <a:path w="635" h="2035175">
                <a:moveTo>
                  <a:pt x="139" y="0"/>
                </a:moveTo>
                <a:lnTo>
                  <a:pt x="0" y="2035098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0555" y="5187492"/>
            <a:ext cx="0" cy="1481455"/>
          </a:xfrm>
          <a:custGeom>
            <a:avLst/>
            <a:gdLst/>
            <a:ahLst/>
            <a:cxnLst/>
            <a:rect l="l" t="t" r="r" b="b"/>
            <a:pathLst>
              <a:path h="1481454">
                <a:moveTo>
                  <a:pt x="0" y="0"/>
                </a:moveTo>
                <a:lnTo>
                  <a:pt x="0" y="1481137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0479" y="3969079"/>
            <a:ext cx="635" cy="628015"/>
          </a:xfrm>
          <a:custGeom>
            <a:avLst/>
            <a:gdLst/>
            <a:ahLst/>
            <a:cxnLst/>
            <a:rect l="l" t="t" r="r" b="b"/>
            <a:pathLst>
              <a:path w="635" h="628014">
                <a:moveTo>
                  <a:pt x="76" y="0"/>
                </a:moveTo>
                <a:lnTo>
                  <a:pt x="0" y="627583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4022" y="4848809"/>
            <a:ext cx="1071245" cy="1071245"/>
          </a:xfrm>
          <a:custGeom>
            <a:avLst/>
            <a:gdLst/>
            <a:ahLst/>
            <a:cxnLst/>
            <a:rect l="l" t="t" r="r" b="b"/>
            <a:pathLst>
              <a:path w="1071245" h="1071245">
                <a:moveTo>
                  <a:pt x="72821" y="570966"/>
                </a:moveTo>
                <a:lnTo>
                  <a:pt x="1066" y="570966"/>
                </a:lnTo>
                <a:lnTo>
                  <a:pt x="6206" y="617578"/>
                </a:lnTo>
                <a:lnTo>
                  <a:pt x="15239" y="662898"/>
                </a:lnTo>
                <a:lnTo>
                  <a:pt x="27991" y="706754"/>
                </a:lnTo>
                <a:lnTo>
                  <a:pt x="44290" y="748970"/>
                </a:lnTo>
                <a:lnTo>
                  <a:pt x="63961" y="789373"/>
                </a:lnTo>
                <a:lnTo>
                  <a:pt x="86831" y="827790"/>
                </a:lnTo>
                <a:lnTo>
                  <a:pt x="112727" y="864045"/>
                </a:lnTo>
                <a:lnTo>
                  <a:pt x="141476" y="897966"/>
                </a:lnTo>
                <a:lnTo>
                  <a:pt x="172903" y="929378"/>
                </a:lnTo>
                <a:lnTo>
                  <a:pt x="206835" y="958107"/>
                </a:lnTo>
                <a:lnTo>
                  <a:pt x="243099" y="983979"/>
                </a:lnTo>
                <a:lnTo>
                  <a:pt x="281521" y="1006821"/>
                </a:lnTo>
                <a:lnTo>
                  <a:pt x="321928" y="1026457"/>
                </a:lnTo>
                <a:lnTo>
                  <a:pt x="364147" y="1042716"/>
                </a:lnTo>
                <a:lnTo>
                  <a:pt x="408003" y="1055421"/>
                </a:lnTo>
                <a:lnTo>
                  <a:pt x="453323" y="1064401"/>
                </a:lnTo>
                <a:lnTo>
                  <a:pt x="499935" y="1069479"/>
                </a:lnTo>
                <a:lnTo>
                  <a:pt x="499935" y="1070914"/>
                </a:lnTo>
                <a:lnTo>
                  <a:pt x="570979" y="1070914"/>
                </a:lnTo>
                <a:lnTo>
                  <a:pt x="570979" y="1069479"/>
                </a:lnTo>
                <a:lnTo>
                  <a:pt x="620462" y="1063952"/>
                </a:lnTo>
                <a:lnTo>
                  <a:pt x="668476" y="1054033"/>
                </a:lnTo>
                <a:lnTo>
                  <a:pt x="714811" y="1039933"/>
                </a:lnTo>
                <a:lnTo>
                  <a:pt x="759258" y="1021858"/>
                </a:lnTo>
                <a:lnTo>
                  <a:pt x="801610" y="1000019"/>
                </a:lnTo>
                <a:lnTo>
                  <a:pt x="809714" y="994879"/>
                </a:lnTo>
                <a:lnTo>
                  <a:pt x="499935" y="994879"/>
                </a:lnTo>
                <a:lnTo>
                  <a:pt x="464067" y="980330"/>
                </a:lnTo>
                <a:lnTo>
                  <a:pt x="430351" y="956639"/>
                </a:lnTo>
                <a:lnTo>
                  <a:pt x="427872" y="954087"/>
                </a:lnTo>
                <a:lnTo>
                  <a:pt x="335368" y="954087"/>
                </a:lnTo>
                <a:lnTo>
                  <a:pt x="289834" y="929179"/>
                </a:lnTo>
                <a:lnTo>
                  <a:pt x="247597" y="899472"/>
                </a:lnTo>
                <a:lnTo>
                  <a:pt x="209020" y="865353"/>
                </a:lnTo>
                <a:lnTo>
                  <a:pt x="174470" y="827206"/>
                </a:lnTo>
                <a:lnTo>
                  <a:pt x="144310" y="785418"/>
                </a:lnTo>
                <a:lnTo>
                  <a:pt x="1008366" y="785418"/>
                </a:lnTo>
                <a:lnTo>
                  <a:pt x="1021860" y="759248"/>
                </a:lnTo>
                <a:lnTo>
                  <a:pt x="1039934" y="714799"/>
                </a:lnTo>
                <a:lnTo>
                  <a:pt x="1040194" y="713943"/>
                </a:lnTo>
                <a:lnTo>
                  <a:pt x="106997" y="713943"/>
                </a:lnTo>
                <a:lnTo>
                  <a:pt x="94406" y="679892"/>
                </a:lnTo>
                <a:lnTo>
                  <a:pt x="84423" y="644698"/>
                </a:lnTo>
                <a:lnTo>
                  <a:pt x="77183" y="608381"/>
                </a:lnTo>
                <a:lnTo>
                  <a:pt x="72821" y="570966"/>
                </a:lnTo>
                <a:close/>
              </a:path>
              <a:path w="1071245" h="1071245">
                <a:moveTo>
                  <a:pt x="570979" y="785418"/>
                </a:moveTo>
                <a:lnTo>
                  <a:pt x="499935" y="785418"/>
                </a:lnTo>
                <a:lnTo>
                  <a:pt x="499935" y="994879"/>
                </a:lnTo>
                <a:lnTo>
                  <a:pt x="570979" y="994879"/>
                </a:lnTo>
                <a:lnTo>
                  <a:pt x="570979" y="785418"/>
                </a:lnTo>
                <a:close/>
              </a:path>
              <a:path w="1071245" h="1071245">
                <a:moveTo>
                  <a:pt x="819962" y="785418"/>
                </a:moveTo>
                <a:lnTo>
                  <a:pt x="745985" y="785418"/>
                </a:lnTo>
                <a:lnTo>
                  <a:pt x="724839" y="838194"/>
                </a:lnTo>
                <a:lnTo>
                  <a:pt x="699955" y="884822"/>
                </a:lnTo>
                <a:lnTo>
                  <a:pt x="671731" y="924553"/>
                </a:lnTo>
                <a:lnTo>
                  <a:pt x="640563" y="956639"/>
                </a:lnTo>
                <a:lnTo>
                  <a:pt x="606846" y="980330"/>
                </a:lnTo>
                <a:lnTo>
                  <a:pt x="570979" y="994879"/>
                </a:lnTo>
                <a:lnTo>
                  <a:pt x="809714" y="994879"/>
                </a:lnTo>
                <a:lnTo>
                  <a:pt x="841657" y="974623"/>
                </a:lnTo>
                <a:lnTo>
                  <a:pt x="868473" y="954087"/>
                </a:lnTo>
                <a:lnTo>
                  <a:pt x="735545" y="954087"/>
                </a:lnTo>
                <a:lnTo>
                  <a:pt x="760355" y="917554"/>
                </a:lnTo>
                <a:lnTo>
                  <a:pt x="782840" y="877082"/>
                </a:lnTo>
                <a:lnTo>
                  <a:pt x="802782" y="832945"/>
                </a:lnTo>
                <a:lnTo>
                  <a:pt x="819962" y="785418"/>
                </a:lnTo>
                <a:close/>
              </a:path>
              <a:path w="1071245" h="1071245">
                <a:moveTo>
                  <a:pt x="324929" y="785418"/>
                </a:moveTo>
                <a:lnTo>
                  <a:pt x="250952" y="785418"/>
                </a:lnTo>
                <a:lnTo>
                  <a:pt x="268081" y="832995"/>
                </a:lnTo>
                <a:lnTo>
                  <a:pt x="287940" y="877215"/>
                </a:lnTo>
                <a:lnTo>
                  <a:pt x="310409" y="917704"/>
                </a:lnTo>
                <a:lnTo>
                  <a:pt x="335368" y="954087"/>
                </a:lnTo>
                <a:lnTo>
                  <a:pt x="427872" y="954087"/>
                </a:lnTo>
                <a:lnTo>
                  <a:pt x="399183" y="924553"/>
                </a:lnTo>
                <a:lnTo>
                  <a:pt x="370959" y="884822"/>
                </a:lnTo>
                <a:lnTo>
                  <a:pt x="346075" y="838194"/>
                </a:lnTo>
                <a:lnTo>
                  <a:pt x="324929" y="785418"/>
                </a:lnTo>
                <a:close/>
              </a:path>
              <a:path w="1071245" h="1071245">
                <a:moveTo>
                  <a:pt x="1008366" y="785418"/>
                </a:moveTo>
                <a:lnTo>
                  <a:pt x="926604" y="785418"/>
                </a:lnTo>
                <a:lnTo>
                  <a:pt x="896444" y="827206"/>
                </a:lnTo>
                <a:lnTo>
                  <a:pt x="861894" y="865353"/>
                </a:lnTo>
                <a:lnTo>
                  <a:pt x="823317" y="899472"/>
                </a:lnTo>
                <a:lnTo>
                  <a:pt x="781080" y="929179"/>
                </a:lnTo>
                <a:lnTo>
                  <a:pt x="735545" y="954087"/>
                </a:lnTo>
                <a:lnTo>
                  <a:pt x="868473" y="954087"/>
                </a:lnTo>
                <a:lnTo>
                  <a:pt x="914003" y="913996"/>
                </a:lnTo>
                <a:lnTo>
                  <a:pt x="945884" y="879183"/>
                </a:lnTo>
                <a:lnTo>
                  <a:pt x="974627" y="841648"/>
                </a:lnTo>
                <a:lnTo>
                  <a:pt x="1000022" y="801600"/>
                </a:lnTo>
                <a:lnTo>
                  <a:pt x="1008366" y="785418"/>
                </a:lnTo>
                <a:close/>
              </a:path>
              <a:path w="1071245" h="1071245">
                <a:moveTo>
                  <a:pt x="286207" y="570966"/>
                </a:moveTo>
                <a:lnTo>
                  <a:pt x="214718" y="570966"/>
                </a:lnTo>
                <a:lnTo>
                  <a:pt x="217025" y="608031"/>
                </a:lnTo>
                <a:lnTo>
                  <a:pt x="220748" y="644297"/>
                </a:lnTo>
                <a:lnTo>
                  <a:pt x="225943" y="679892"/>
                </a:lnTo>
                <a:lnTo>
                  <a:pt x="232473" y="713943"/>
                </a:lnTo>
                <a:lnTo>
                  <a:pt x="304673" y="713943"/>
                </a:lnTo>
                <a:lnTo>
                  <a:pt x="297782" y="679642"/>
                </a:lnTo>
                <a:lnTo>
                  <a:pt x="292425" y="644698"/>
                </a:lnTo>
                <a:lnTo>
                  <a:pt x="288537" y="608381"/>
                </a:lnTo>
                <a:lnTo>
                  <a:pt x="286207" y="570966"/>
                </a:lnTo>
                <a:close/>
              </a:path>
              <a:path w="1071245" h="1071245">
                <a:moveTo>
                  <a:pt x="570979" y="570966"/>
                </a:moveTo>
                <a:lnTo>
                  <a:pt x="499935" y="570966"/>
                </a:lnTo>
                <a:lnTo>
                  <a:pt x="499935" y="713943"/>
                </a:lnTo>
                <a:lnTo>
                  <a:pt x="570979" y="713943"/>
                </a:lnTo>
                <a:lnTo>
                  <a:pt x="570979" y="570966"/>
                </a:lnTo>
                <a:close/>
              </a:path>
              <a:path w="1071245" h="1071245">
                <a:moveTo>
                  <a:pt x="856195" y="570966"/>
                </a:moveTo>
                <a:lnTo>
                  <a:pt x="784707" y="570966"/>
                </a:lnTo>
                <a:lnTo>
                  <a:pt x="782377" y="608381"/>
                </a:lnTo>
                <a:lnTo>
                  <a:pt x="778489" y="644698"/>
                </a:lnTo>
                <a:lnTo>
                  <a:pt x="773093" y="679892"/>
                </a:lnTo>
                <a:lnTo>
                  <a:pt x="766241" y="713943"/>
                </a:lnTo>
                <a:lnTo>
                  <a:pt x="838441" y="713943"/>
                </a:lnTo>
                <a:lnTo>
                  <a:pt x="845012" y="679642"/>
                </a:lnTo>
                <a:lnTo>
                  <a:pt x="850157" y="644297"/>
                </a:lnTo>
                <a:lnTo>
                  <a:pt x="853882" y="608031"/>
                </a:lnTo>
                <a:lnTo>
                  <a:pt x="856195" y="570966"/>
                </a:lnTo>
                <a:close/>
              </a:path>
              <a:path w="1071245" h="1071245">
                <a:moveTo>
                  <a:pt x="1069479" y="570966"/>
                </a:moveTo>
                <a:lnTo>
                  <a:pt x="998093" y="570966"/>
                </a:lnTo>
                <a:lnTo>
                  <a:pt x="993726" y="608381"/>
                </a:lnTo>
                <a:lnTo>
                  <a:pt x="986486" y="644698"/>
                </a:lnTo>
                <a:lnTo>
                  <a:pt x="976506" y="679892"/>
                </a:lnTo>
                <a:lnTo>
                  <a:pt x="963917" y="713943"/>
                </a:lnTo>
                <a:lnTo>
                  <a:pt x="1040194" y="713943"/>
                </a:lnTo>
                <a:lnTo>
                  <a:pt x="1054034" y="668464"/>
                </a:lnTo>
                <a:lnTo>
                  <a:pt x="1063952" y="620450"/>
                </a:lnTo>
                <a:lnTo>
                  <a:pt x="1069479" y="570966"/>
                </a:lnTo>
                <a:close/>
              </a:path>
              <a:path w="1071245" h="1071245">
                <a:moveTo>
                  <a:pt x="1070914" y="499935"/>
                </a:moveTo>
                <a:lnTo>
                  <a:pt x="0" y="499935"/>
                </a:lnTo>
                <a:lnTo>
                  <a:pt x="0" y="570966"/>
                </a:lnTo>
                <a:lnTo>
                  <a:pt x="1070914" y="570966"/>
                </a:lnTo>
                <a:lnTo>
                  <a:pt x="1070914" y="499935"/>
                </a:lnTo>
                <a:close/>
              </a:path>
              <a:path w="1071245" h="1071245">
                <a:moveTo>
                  <a:pt x="570979" y="0"/>
                </a:moveTo>
                <a:lnTo>
                  <a:pt x="499935" y="0"/>
                </a:lnTo>
                <a:lnTo>
                  <a:pt x="499935" y="1066"/>
                </a:lnTo>
                <a:lnTo>
                  <a:pt x="453323" y="6204"/>
                </a:lnTo>
                <a:lnTo>
                  <a:pt x="408003" y="15235"/>
                </a:lnTo>
                <a:lnTo>
                  <a:pt x="364147" y="27987"/>
                </a:lnTo>
                <a:lnTo>
                  <a:pt x="321928" y="44285"/>
                </a:lnTo>
                <a:lnTo>
                  <a:pt x="281521" y="63955"/>
                </a:lnTo>
                <a:lnTo>
                  <a:pt x="243099" y="86826"/>
                </a:lnTo>
                <a:lnTo>
                  <a:pt x="206835" y="112722"/>
                </a:lnTo>
                <a:lnTo>
                  <a:pt x="172903" y="141471"/>
                </a:lnTo>
                <a:lnTo>
                  <a:pt x="141476" y="172898"/>
                </a:lnTo>
                <a:lnTo>
                  <a:pt x="112727" y="206831"/>
                </a:lnTo>
                <a:lnTo>
                  <a:pt x="86831" y="243096"/>
                </a:lnTo>
                <a:lnTo>
                  <a:pt x="63961" y="281519"/>
                </a:lnTo>
                <a:lnTo>
                  <a:pt x="44290" y="321927"/>
                </a:lnTo>
                <a:lnTo>
                  <a:pt x="27991" y="364146"/>
                </a:lnTo>
                <a:lnTo>
                  <a:pt x="15239" y="408002"/>
                </a:lnTo>
                <a:lnTo>
                  <a:pt x="6206" y="453323"/>
                </a:lnTo>
                <a:lnTo>
                  <a:pt x="1066" y="499935"/>
                </a:lnTo>
                <a:lnTo>
                  <a:pt x="72821" y="499935"/>
                </a:lnTo>
                <a:lnTo>
                  <a:pt x="77183" y="462525"/>
                </a:lnTo>
                <a:lnTo>
                  <a:pt x="84423" y="426208"/>
                </a:lnTo>
                <a:lnTo>
                  <a:pt x="94406" y="391011"/>
                </a:lnTo>
                <a:lnTo>
                  <a:pt x="106997" y="356958"/>
                </a:lnTo>
                <a:lnTo>
                  <a:pt x="1039949" y="356958"/>
                </a:lnTo>
                <a:lnTo>
                  <a:pt x="1026459" y="321927"/>
                </a:lnTo>
                <a:lnTo>
                  <a:pt x="1008750" y="285483"/>
                </a:lnTo>
                <a:lnTo>
                  <a:pt x="144310" y="285483"/>
                </a:lnTo>
                <a:lnTo>
                  <a:pt x="174470" y="243695"/>
                </a:lnTo>
                <a:lnTo>
                  <a:pt x="209020" y="205548"/>
                </a:lnTo>
                <a:lnTo>
                  <a:pt x="247597" y="171429"/>
                </a:lnTo>
                <a:lnTo>
                  <a:pt x="289834" y="141722"/>
                </a:lnTo>
                <a:lnTo>
                  <a:pt x="335368" y="116814"/>
                </a:lnTo>
                <a:lnTo>
                  <a:pt x="427881" y="116814"/>
                </a:lnTo>
                <a:lnTo>
                  <a:pt x="430351" y="114272"/>
                </a:lnTo>
                <a:lnTo>
                  <a:pt x="464067" y="90582"/>
                </a:lnTo>
                <a:lnTo>
                  <a:pt x="499935" y="76034"/>
                </a:lnTo>
                <a:lnTo>
                  <a:pt x="809672" y="76034"/>
                </a:lnTo>
                <a:lnTo>
                  <a:pt x="789383" y="63955"/>
                </a:lnTo>
                <a:lnTo>
                  <a:pt x="748981" y="44285"/>
                </a:lnTo>
                <a:lnTo>
                  <a:pt x="706765" y="27987"/>
                </a:lnTo>
                <a:lnTo>
                  <a:pt x="662910" y="15235"/>
                </a:lnTo>
                <a:lnTo>
                  <a:pt x="617590" y="6204"/>
                </a:lnTo>
                <a:lnTo>
                  <a:pt x="570979" y="1066"/>
                </a:lnTo>
                <a:lnTo>
                  <a:pt x="570979" y="0"/>
                </a:lnTo>
                <a:close/>
              </a:path>
              <a:path w="1071245" h="1071245">
                <a:moveTo>
                  <a:pt x="304673" y="356958"/>
                </a:moveTo>
                <a:lnTo>
                  <a:pt x="232473" y="356958"/>
                </a:lnTo>
                <a:lnTo>
                  <a:pt x="225895" y="391261"/>
                </a:lnTo>
                <a:lnTo>
                  <a:pt x="220748" y="426608"/>
                </a:lnTo>
                <a:lnTo>
                  <a:pt x="217025" y="462875"/>
                </a:lnTo>
                <a:lnTo>
                  <a:pt x="214718" y="499935"/>
                </a:lnTo>
                <a:lnTo>
                  <a:pt x="286207" y="499935"/>
                </a:lnTo>
                <a:lnTo>
                  <a:pt x="288537" y="462525"/>
                </a:lnTo>
                <a:lnTo>
                  <a:pt x="292425" y="426208"/>
                </a:lnTo>
                <a:lnTo>
                  <a:pt x="297821" y="391011"/>
                </a:lnTo>
                <a:lnTo>
                  <a:pt x="304673" y="356958"/>
                </a:lnTo>
                <a:close/>
              </a:path>
              <a:path w="1071245" h="1071245">
                <a:moveTo>
                  <a:pt x="570979" y="356958"/>
                </a:moveTo>
                <a:lnTo>
                  <a:pt x="499935" y="356958"/>
                </a:lnTo>
                <a:lnTo>
                  <a:pt x="499935" y="499935"/>
                </a:lnTo>
                <a:lnTo>
                  <a:pt x="570979" y="499935"/>
                </a:lnTo>
                <a:lnTo>
                  <a:pt x="570979" y="356958"/>
                </a:lnTo>
                <a:close/>
              </a:path>
              <a:path w="1071245" h="1071245">
                <a:moveTo>
                  <a:pt x="838441" y="356958"/>
                </a:moveTo>
                <a:lnTo>
                  <a:pt x="766241" y="356958"/>
                </a:lnTo>
                <a:lnTo>
                  <a:pt x="773081" y="391261"/>
                </a:lnTo>
                <a:lnTo>
                  <a:pt x="778356" y="426208"/>
                </a:lnTo>
                <a:lnTo>
                  <a:pt x="782227" y="462525"/>
                </a:lnTo>
                <a:lnTo>
                  <a:pt x="784707" y="499935"/>
                </a:lnTo>
                <a:lnTo>
                  <a:pt x="856195" y="499935"/>
                </a:lnTo>
                <a:lnTo>
                  <a:pt x="853882" y="462875"/>
                </a:lnTo>
                <a:lnTo>
                  <a:pt x="850157" y="426608"/>
                </a:lnTo>
                <a:lnTo>
                  <a:pt x="844964" y="391011"/>
                </a:lnTo>
                <a:lnTo>
                  <a:pt x="838441" y="356958"/>
                </a:lnTo>
                <a:close/>
              </a:path>
              <a:path w="1071245" h="1071245">
                <a:moveTo>
                  <a:pt x="1039949" y="356958"/>
                </a:moveTo>
                <a:lnTo>
                  <a:pt x="963917" y="356958"/>
                </a:lnTo>
                <a:lnTo>
                  <a:pt x="976506" y="391011"/>
                </a:lnTo>
                <a:lnTo>
                  <a:pt x="986486" y="426208"/>
                </a:lnTo>
                <a:lnTo>
                  <a:pt x="993726" y="462525"/>
                </a:lnTo>
                <a:lnTo>
                  <a:pt x="998093" y="499935"/>
                </a:lnTo>
                <a:lnTo>
                  <a:pt x="1069479" y="499935"/>
                </a:lnTo>
                <a:lnTo>
                  <a:pt x="1064401" y="453323"/>
                </a:lnTo>
                <a:lnTo>
                  <a:pt x="1055422" y="408002"/>
                </a:lnTo>
                <a:lnTo>
                  <a:pt x="1042717" y="364146"/>
                </a:lnTo>
                <a:lnTo>
                  <a:pt x="1039949" y="356958"/>
                </a:lnTo>
                <a:close/>
              </a:path>
              <a:path w="1071245" h="1071245">
                <a:moveTo>
                  <a:pt x="427881" y="116814"/>
                </a:moveTo>
                <a:lnTo>
                  <a:pt x="335368" y="116814"/>
                </a:lnTo>
                <a:lnTo>
                  <a:pt x="310565" y="153197"/>
                </a:lnTo>
                <a:lnTo>
                  <a:pt x="288118" y="193686"/>
                </a:lnTo>
                <a:lnTo>
                  <a:pt x="268281" y="237906"/>
                </a:lnTo>
                <a:lnTo>
                  <a:pt x="251307" y="285483"/>
                </a:lnTo>
                <a:lnTo>
                  <a:pt x="324929" y="285483"/>
                </a:lnTo>
                <a:lnTo>
                  <a:pt x="346075" y="232708"/>
                </a:lnTo>
                <a:lnTo>
                  <a:pt x="370959" y="186082"/>
                </a:lnTo>
                <a:lnTo>
                  <a:pt x="399183" y="146354"/>
                </a:lnTo>
                <a:lnTo>
                  <a:pt x="427881" y="116814"/>
                </a:lnTo>
                <a:close/>
              </a:path>
              <a:path w="1071245" h="1071245">
                <a:moveTo>
                  <a:pt x="570979" y="76034"/>
                </a:moveTo>
                <a:lnTo>
                  <a:pt x="499935" y="76034"/>
                </a:lnTo>
                <a:lnTo>
                  <a:pt x="499935" y="285483"/>
                </a:lnTo>
                <a:lnTo>
                  <a:pt x="570979" y="285483"/>
                </a:lnTo>
                <a:lnTo>
                  <a:pt x="570979" y="76034"/>
                </a:lnTo>
                <a:close/>
              </a:path>
              <a:path w="1071245" h="1071245">
                <a:moveTo>
                  <a:pt x="809672" y="76034"/>
                </a:moveTo>
                <a:lnTo>
                  <a:pt x="570979" y="76034"/>
                </a:lnTo>
                <a:lnTo>
                  <a:pt x="606846" y="90582"/>
                </a:lnTo>
                <a:lnTo>
                  <a:pt x="640563" y="114272"/>
                </a:lnTo>
                <a:lnTo>
                  <a:pt x="671731" y="146354"/>
                </a:lnTo>
                <a:lnTo>
                  <a:pt x="699955" y="186082"/>
                </a:lnTo>
                <a:lnTo>
                  <a:pt x="724839" y="232708"/>
                </a:lnTo>
                <a:lnTo>
                  <a:pt x="745985" y="285483"/>
                </a:lnTo>
                <a:lnTo>
                  <a:pt x="819962" y="285483"/>
                </a:lnTo>
                <a:lnTo>
                  <a:pt x="802832" y="237906"/>
                </a:lnTo>
                <a:lnTo>
                  <a:pt x="782974" y="193686"/>
                </a:lnTo>
                <a:lnTo>
                  <a:pt x="760505" y="153197"/>
                </a:lnTo>
                <a:lnTo>
                  <a:pt x="735545" y="116814"/>
                </a:lnTo>
                <a:lnTo>
                  <a:pt x="868881" y="116814"/>
                </a:lnTo>
                <a:lnTo>
                  <a:pt x="864053" y="112722"/>
                </a:lnTo>
                <a:lnTo>
                  <a:pt x="827799" y="86826"/>
                </a:lnTo>
                <a:lnTo>
                  <a:pt x="809672" y="76034"/>
                </a:lnTo>
                <a:close/>
              </a:path>
              <a:path w="1071245" h="1071245">
                <a:moveTo>
                  <a:pt x="868881" y="116814"/>
                </a:moveTo>
                <a:lnTo>
                  <a:pt x="735545" y="116814"/>
                </a:lnTo>
                <a:lnTo>
                  <a:pt x="781080" y="141722"/>
                </a:lnTo>
                <a:lnTo>
                  <a:pt x="823317" y="171429"/>
                </a:lnTo>
                <a:lnTo>
                  <a:pt x="861894" y="205548"/>
                </a:lnTo>
                <a:lnTo>
                  <a:pt x="896444" y="243695"/>
                </a:lnTo>
                <a:lnTo>
                  <a:pt x="926604" y="285483"/>
                </a:lnTo>
                <a:lnTo>
                  <a:pt x="1008750" y="285483"/>
                </a:lnTo>
                <a:lnTo>
                  <a:pt x="983983" y="243096"/>
                </a:lnTo>
                <a:lnTo>
                  <a:pt x="958111" y="206831"/>
                </a:lnTo>
                <a:lnTo>
                  <a:pt x="929383" y="172898"/>
                </a:lnTo>
                <a:lnTo>
                  <a:pt x="897973" y="141471"/>
                </a:lnTo>
                <a:lnTo>
                  <a:pt x="868881" y="116814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96893" y="238010"/>
            <a:ext cx="646861" cy="792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070100" y="23298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РЕСУРСЫ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PC\Desktop\Новая папка\u2YlzlGYOt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48" y="0"/>
            <a:ext cx="10699148" cy="75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45719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038" r="14397" b="8333"/>
          <a:stretch>
            <a:fillRect/>
          </a:stretch>
        </p:blipFill>
        <p:spPr bwMode="auto">
          <a:xfrm>
            <a:off x="1765300" y="587375"/>
            <a:ext cx="7620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34"/>
          <p:cNvSpPr/>
          <p:nvPr/>
        </p:nvSpPr>
        <p:spPr>
          <a:xfrm>
            <a:off x="9914508" y="208470"/>
            <a:ext cx="646861" cy="792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98900" y="141843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https://vk.com/rdsh_nnov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PC\Desktop\Новая папка\VNRvrVdJLq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188"/>
            <a:ext cx="10698437" cy="62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C\Desktop\Новая папка\WBaqgFLJv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57" y="12085"/>
            <a:ext cx="10709595" cy="77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C\Desktop\Новая папка\xLIOSYZ1RL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7026"/>
            <a:ext cx="10693400" cy="80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325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1432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7466" y="373763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7" y="0"/>
                </a:moveTo>
                <a:lnTo>
                  <a:pt x="4686" y="40714"/>
                </a:lnTo>
                <a:lnTo>
                  <a:pt x="2463" y="43927"/>
                </a:lnTo>
                <a:lnTo>
                  <a:pt x="0" y="51446"/>
                </a:lnTo>
                <a:lnTo>
                  <a:pt x="546" y="53871"/>
                </a:lnTo>
                <a:lnTo>
                  <a:pt x="3721" y="55992"/>
                </a:lnTo>
                <a:lnTo>
                  <a:pt x="11316" y="61695"/>
                </a:lnTo>
                <a:lnTo>
                  <a:pt x="18402" y="67981"/>
                </a:lnTo>
                <a:lnTo>
                  <a:pt x="25259" y="74534"/>
                </a:lnTo>
                <a:lnTo>
                  <a:pt x="32169" y="81037"/>
                </a:lnTo>
                <a:lnTo>
                  <a:pt x="59242" y="105559"/>
                </a:lnTo>
                <a:lnTo>
                  <a:pt x="66622" y="98120"/>
                </a:lnTo>
                <a:lnTo>
                  <a:pt x="57873" y="89774"/>
                </a:lnTo>
                <a:lnTo>
                  <a:pt x="52273" y="84808"/>
                </a:lnTo>
                <a:lnTo>
                  <a:pt x="43319" y="76985"/>
                </a:lnTo>
                <a:lnTo>
                  <a:pt x="42913" y="74775"/>
                </a:lnTo>
                <a:lnTo>
                  <a:pt x="45537" y="72655"/>
                </a:lnTo>
                <a:lnTo>
                  <a:pt x="36652" y="72655"/>
                </a:lnTo>
                <a:lnTo>
                  <a:pt x="34112" y="68197"/>
                </a:lnTo>
                <a:lnTo>
                  <a:pt x="27254" y="62926"/>
                </a:lnTo>
                <a:lnTo>
                  <a:pt x="26301" y="60272"/>
                </a:lnTo>
                <a:lnTo>
                  <a:pt x="32784" y="53605"/>
                </a:lnTo>
                <a:lnTo>
                  <a:pt x="20434" y="53605"/>
                </a:lnTo>
                <a:lnTo>
                  <a:pt x="14147" y="50150"/>
                </a:lnTo>
                <a:lnTo>
                  <a:pt x="15646" y="47293"/>
                </a:lnTo>
                <a:lnTo>
                  <a:pt x="17106" y="40460"/>
                </a:lnTo>
                <a:lnTo>
                  <a:pt x="21717" y="38695"/>
                </a:lnTo>
                <a:lnTo>
                  <a:pt x="27114" y="32408"/>
                </a:lnTo>
                <a:lnTo>
                  <a:pt x="29870" y="29475"/>
                </a:lnTo>
                <a:lnTo>
                  <a:pt x="33604" y="25347"/>
                </a:lnTo>
                <a:lnTo>
                  <a:pt x="39216" y="18241"/>
                </a:lnTo>
                <a:lnTo>
                  <a:pt x="46020" y="11701"/>
                </a:lnTo>
                <a:lnTo>
                  <a:pt x="49832" y="8293"/>
                </a:lnTo>
                <a:lnTo>
                  <a:pt x="43691" y="2102"/>
                </a:lnTo>
                <a:lnTo>
                  <a:pt x="41657" y="0"/>
                </a:lnTo>
                <a:close/>
              </a:path>
              <a:path w="66675" h="106045">
                <a:moveTo>
                  <a:pt x="57975" y="52728"/>
                </a:moveTo>
                <a:lnTo>
                  <a:pt x="56007" y="53922"/>
                </a:lnTo>
                <a:lnTo>
                  <a:pt x="50215" y="59116"/>
                </a:lnTo>
                <a:lnTo>
                  <a:pt x="45504" y="62964"/>
                </a:lnTo>
                <a:lnTo>
                  <a:pt x="36652" y="72655"/>
                </a:lnTo>
                <a:lnTo>
                  <a:pt x="45537" y="72655"/>
                </a:lnTo>
                <a:lnTo>
                  <a:pt x="51384" y="67930"/>
                </a:lnTo>
                <a:lnTo>
                  <a:pt x="56400" y="64349"/>
                </a:lnTo>
                <a:lnTo>
                  <a:pt x="59575" y="56919"/>
                </a:lnTo>
                <a:lnTo>
                  <a:pt x="60972" y="55065"/>
                </a:lnTo>
                <a:lnTo>
                  <a:pt x="57975" y="52728"/>
                </a:lnTo>
                <a:close/>
              </a:path>
              <a:path w="66675" h="106045">
                <a:moveTo>
                  <a:pt x="40081" y="33907"/>
                </a:moveTo>
                <a:lnTo>
                  <a:pt x="38011" y="35596"/>
                </a:lnTo>
                <a:lnTo>
                  <a:pt x="31203" y="40536"/>
                </a:lnTo>
                <a:lnTo>
                  <a:pt x="27165" y="45045"/>
                </a:lnTo>
                <a:lnTo>
                  <a:pt x="21526" y="50887"/>
                </a:lnTo>
                <a:lnTo>
                  <a:pt x="20434" y="53605"/>
                </a:lnTo>
                <a:lnTo>
                  <a:pt x="32784" y="53605"/>
                </a:lnTo>
                <a:lnTo>
                  <a:pt x="34328" y="52017"/>
                </a:lnTo>
                <a:lnTo>
                  <a:pt x="38442" y="47178"/>
                </a:lnTo>
                <a:lnTo>
                  <a:pt x="42646" y="39863"/>
                </a:lnTo>
                <a:lnTo>
                  <a:pt x="43878" y="37869"/>
                </a:lnTo>
                <a:lnTo>
                  <a:pt x="40081" y="3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1723" y="2846044"/>
            <a:ext cx="1544231" cy="194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7467" y="2846044"/>
            <a:ext cx="1544256" cy="1941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6086" y="3745776"/>
            <a:ext cx="1111250" cy="918210"/>
          </a:xfrm>
          <a:custGeom>
            <a:avLst/>
            <a:gdLst/>
            <a:ahLst/>
            <a:cxnLst/>
            <a:rect l="l" t="t" r="r" b="b"/>
            <a:pathLst>
              <a:path w="1111250" h="918210">
                <a:moveTo>
                  <a:pt x="0" y="0"/>
                </a:moveTo>
                <a:lnTo>
                  <a:pt x="1663" y="51541"/>
                </a:lnTo>
                <a:lnTo>
                  <a:pt x="5798" y="102609"/>
                </a:lnTo>
                <a:lnTo>
                  <a:pt x="12276" y="152602"/>
                </a:lnTo>
                <a:lnTo>
                  <a:pt x="21111" y="202006"/>
                </a:lnTo>
                <a:lnTo>
                  <a:pt x="32220" y="250584"/>
                </a:lnTo>
                <a:lnTo>
                  <a:pt x="45547" y="298277"/>
                </a:lnTo>
                <a:lnTo>
                  <a:pt x="61034" y="345027"/>
                </a:lnTo>
                <a:lnTo>
                  <a:pt x="78623" y="390777"/>
                </a:lnTo>
                <a:lnTo>
                  <a:pt x="98257" y="435470"/>
                </a:lnTo>
                <a:lnTo>
                  <a:pt x="119878" y="479048"/>
                </a:lnTo>
                <a:lnTo>
                  <a:pt x="143430" y="521453"/>
                </a:lnTo>
                <a:lnTo>
                  <a:pt x="168853" y="562627"/>
                </a:lnTo>
                <a:lnTo>
                  <a:pt x="196092" y="602514"/>
                </a:lnTo>
                <a:lnTo>
                  <a:pt x="225087" y="641055"/>
                </a:lnTo>
                <a:lnTo>
                  <a:pt x="255782" y="678193"/>
                </a:lnTo>
                <a:lnTo>
                  <a:pt x="288119" y="713871"/>
                </a:lnTo>
                <a:lnTo>
                  <a:pt x="322041" y="748030"/>
                </a:lnTo>
                <a:lnTo>
                  <a:pt x="357490" y="780614"/>
                </a:lnTo>
                <a:lnTo>
                  <a:pt x="394408" y="811564"/>
                </a:lnTo>
                <a:lnTo>
                  <a:pt x="432738" y="840823"/>
                </a:lnTo>
                <a:lnTo>
                  <a:pt x="472423" y="868334"/>
                </a:lnTo>
                <a:lnTo>
                  <a:pt x="513404" y="894038"/>
                </a:lnTo>
                <a:lnTo>
                  <a:pt x="555625" y="917879"/>
                </a:lnTo>
                <a:lnTo>
                  <a:pt x="597845" y="894038"/>
                </a:lnTo>
                <a:lnTo>
                  <a:pt x="638826" y="868334"/>
                </a:lnTo>
                <a:lnTo>
                  <a:pt x="678511" y="840823"/>
                </a:lnTo>
                <a:lnTo>
                  <a:pt x="716841" y="811564"/>
                </a:lnTo>
                <a:lnTo>
                  <a:pt x="753759" y="780614"/>
                </a:lnTo>
                <a:lnTo>
                  <a:pt x="789208" y="748030"/>
                </a:lnTo>
                <a:lnTo>
                  <a:pt x="823130" y="713871"/>
                </a:lnTo>
                <a:lnTo>
                  <a:pt x="855467" y="678193"/>
                </a:lnTo>
                <a:lnTo>
                  <a:pt x="886162" y="641055"/>
                </a:lnTo>
                <a:lnTo>
                  <a:pt x="915157" y="602514"/>
                </a:lnTo>
                <a:lnTo>
                  <a:pt x="942396" y="562627"/>
                </a:lnTo>
                <a:lnTo>
                  <a:pt x="967819" y="521453"/>
                </a:lnTo>
                <a:lnTo>
                  <a:pt x="991371" y="479048"/>
                </a:lnTo>
                <a:lnTo>
                  <a:pt x="1012992" y="435470"/>
                </a:lnTo>
                <a:lnTo>
                  <a:pt x="1032626" y="390777"/>
                </a:lnTo>
                <a:lnTo>
                  <a:pt x="1050215" y="345027"/>
                </a:lnTo>
                <a:lnTo>
                  <a:pt x="1065702" y="298277"/>
                </a:lnTo>
                <a:lnTo>
                  <a:pt x="1079029" y="250584"/>
                </a:lnTo>
                <a:lnTo>
                  <a:pt x="1090138" y="202006"/>
                </a:lnTo>
                <a:lnTo>
                  <a:pt x="1097846" y="158902"/>
                </a:lnTo>
                <a:lnTo>
                  <a:pt x="555625" y="158902"/>
                </a:lnTo>
                <a:lnTo>
                  <a:pt x="504907" y="157699"/>
                </a:lnTo>
                <a:lnTo>
                  <a:pt x="454811" y="154125"/>
                </a:lnTo>
                <a:lnTo>
                  <a:pt x="405391" y="148236"/>
                </a:lnTo>
                <a:lnTo>
                  <a:pt x="356701" y="140085"/>
                </a:lnTo>
                <a:lnTo>
                  <a:pt x="308796" y="129728"/>
                </a:lnTo>
                <a:lnTo>
                  <a:pt x="261729" y="117217"/>
                </a:lnTo>
                <a:lnTo>
                  <a:pt x="215556" y="102609"/>
                </a:lnTo>
                <a:lnTo>
                  <a:pt x="170331" y="85957"/>
                </a:lnTo>
                <a:lnTo>
                  <a:pt x="126108" y="67315"/>
                </a:lnTo>
                <a:lnTo>
                  <a:pt x="82943" y="46739"/>
                </a:lnTo>
                <a:lnTo>
                  <a:pt x="40888" y="24282"/>
                </a:lnTo>
                <a:lnTo>
                  <a:pt x="0" y="0"/>
                </a:lnTo>
                <a:close/>
              </a:path>
              <a:path w="1111250" h="918210">
                <a:moveTo>
                  <a:pt x="1111250" y="0"/>
                </a:moveTo>
                <a:lnTo>
                  <a:pt x="1070358" y="24282"/>
                </a:lnTo>
                <a:lnTo>
                  <a:pt x="1028302" y="46739"/>
                </a:lnTo>
                <a:lnTo>
                  <a:pt x="985135" y="67315"/>
                </a:lnTo>
                <a:lnTo>
                  <a:pt x="940912" y="85957"/>
                </a:lnTo>
                <a:lnTo>
                  <a:pt x="895688" y="102609"/>
                </a:lnTo>
                <a:lnTo>
                  <a:pt x="849515" y="117217"/>
                </a:lnTo>
                <a:lnTo>
                  <a:pt x="802450" y="129728"/>
                </a:lnTo>
                <a:lnTo>
                  <a:pt x="754545" y="140085"/>
                </a:lnTo>
                <a:lnTo>
                  <a:pt x="705856" y="148236"/>
                </a:lnTo>
                <a:lnTo>
                  <a:pt x="656437" y="154125"/>
                </a:lnTo>
                <a:lnTo>
                  <a:pt x="606341" y="157699"/>
                </a:lnTo>
                <a:lnTo>
                  <a:pt x="555625" y="158902"/>
                </a:lnTo>
                <a:lnTo>
                  <a:pt x="1097846" y="158902"/>
                </a:lnTo>
                <a:lnTo>
                  <a:pt x="1098973" y="152602"/>
                </a:lnTo>
                <a:lnTo>
                  <a:pt x="1105474" y="102427"/>
                </a:lnTo>
                <a:lnTo>
                  <a:pt x="1109586" y="51541"/>
                </a:lnTo>
                <a:lnTo>
                  <a:pt x="111125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789" y="1804771"/>
            <a:ext cx="2099843" cy="1041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763" y="2639491"/>
            <a:ext cx="2183752" cy="207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2043" y="5170303"/>
            <a:ext cx="137160" cy="314960"/>
          </a:xfrm>
          <a:custGeom>
            <a:avLst/>
            <a:gdLst/>
            <a:ahLst/>
            <a:cxnLst/>
            <a:rect l="l" t="t" r="r" b="b"/>
            <a:pathLst>
              <a:path w="137159" h="314960">
                <a:moveTo>
                  <a:pt x="37855" y="0"/>
                </a:moveTo>
                <a:lnTo>
                  <a:pt x="0" y="3981"/>
                </a:lnTo>
                <a:lnTo>
                  <a:pt x="10667" y="314724"/>
                </a:lnTo>
                <a:lnTo>
                  <a:pt x="48018" y="314724"/>
                </a:lnTo>
                <a:lnTo>
                  <a:pt x="48018" y="196906"/>
                </a:lnTo>
                <a:lnTo>
                  <a:pt x="72245" y="194198"/>
                </a:lnTo>
                <a:lnTo>
                  <a:pt x="99809" y="184192"/>
                </a:lnTo>
                <a:lnTo>
                  <a:pt x="123038" y="167097"/>
                </a:lnTo>
                <a:lnTo>
                  <a:pt x="133431" y="144900"/>
                </a:lnTo>
                <a:lnTo>
                  <a:pt x="68465" y="144900"/>
                </a:lnTo>
                <a:lnTo>
                  <a:pt x="53352" y="144468"/>
                </a:lnTo>
                <a:lnTo>
                  <a:pt x="49852" y="96662"/>
                </a:lnTo>
                <a:lnTo>
                  <a:pt x="48463" y="42652"/>
                </a:lnTo>
                <a:lnTo>
                  <a:pt x="53868" y="41535"/>
                </a:lnTo>
                <a:lnTo>
                  <a:pt x="134280" y="41535"/>
                </a:lnTo>
                <a:lnTo>
                  <a:pt x="134264" y="41331"/>
                </a:lnTo>
                <a:lnTo>
                  <a:pt x="116911" y="12044"/>
                </a:lnTo>
                <a:lnTo>
                  <a:pt x="80800" y="477"/>
                </a:lnTo>
                <a:lnTo>
                  <a:pt x="37855" y="0"/>
                </a:lnTo>
                <a:close/>
              </a:path>
              <a:path w="137159" h="314960">
                <a:moveTo>
                  <a:pt x="134280" y="41535"/>
                </a:moveTo>
                <a:lnTo>
                  <a:pt x="53868" y="41535"/>
                </a:lnTo>
                <a:lnTo>
                  <a:pt x="66360" y="41757"/>
                </a:lnTo>
                <a:lnTo>
                  <a:pt x="80352" y="43645"/>
                </a:lnTo>
                <a:lnTo>
                  <a:pt x="90258" y="47529"/>
                </a:lnTo>
                <a:lnTo>
                  <a:pt x="96153" y="62400"/>
                </a:lnTo>
                <a:lnTo>
                  <a:pt x="97755" y="86055"/>
                </a:lnTo>
                <a:lnTo>
                  <a:pt x="96941" y="109119"/>
                </a:lnTo>
                <a:lnTo>
                  <a:pt x="95592" y="122218"/>
                </a:lnTo>
                <a:lnTo>
                  <a:pt x="93814" y="129330"/>
                </a:lnTo>
                <a:lnTo>
                  <a:pt x="94246" y="136010"/>
                </a:lnTo>
                <a:lnTo>
                  <a:pt x="86245" y="139998"/>
                </a:lnTo>
                <a:lnTo>
                  <a:pt x="82257" y="141776"/>
                </a:lnTo>
                <a:lnTo>
                  <a:pt x="77812" y="143122"/>
                </a:lnTo>
                <a:lnTo>
                  <a:pt x="72910" y="144011"/>
                </a:lnTo>
                <a:lnTo>
                  <a:pt x="68465" y="144900"/>
                </a:lnTo>
                <a:lnTo>
                  <a:pt x="133431" y="144900"/>
                </a:lnTo>
                <a:lnTo>
                  <a:pt x="134264" y="143122"/>
                </a:lnTo>
                <a:lnTo>
                  <a:pt x="136264" y="117777"/>
                </a:lnTo>
                <a:lnTo>
                  <a:pt x="136931" y="92389"/>
                </a:lnTo>
                <a:lnTo>
                  <a:pt x="136264" y="66920"/>
                </a:lnTo>
                <a:lnTo>
                  <a:pt x="134280" y="41535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5769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1" y="0"/>
                </a:moveTo>
                <a:lnTo>
                  <a:pt x="51656" y="0"/>
                </a:lnTo>
                <a:lnTo>
                  <a:pt x="37696" y="242"/>
                </a:lnTo>
                <a:lnTo>
                  <a:pt x="4803" y="22493"/>
                </a:lnTo>
                <a:lnTo>
                  <a:pt x="88" y="174969"/>
                </a:lnTo>
                <a:lnTo>
                  <a:pt x="0" y="261659"/>
                </a:lnTo>
                <a:lnTo>
                  <a:pt x="831" y="278768"/>
                </a:lnTo>
                <a:lnTo>
                  <a:pt x="6298" y="294235"/>
                </a:lnTo>
                <a:lnTo>
                  <a:pt x="17351" y="305530"/>
                </a:lnTo>
                <a:lnTo>
                  <a:pt x="35029" y="311900"/>
                </a:lnTo>
                <a:lnTo>
                  <a:pt x="50086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47" y="312897"/>
                </a:lnTo>
                <a:lnTo>
                  <a:pt x="101827" y="312965"/>
                </a:lnTo>
                <a:lnTo>
                  <a:pt x="111940" y="312789"/>
                </a:lnTo>
                <a:lnTo>
                  <a:pt x="125073" y="309510"/>
                </a:lnTo>
                <a:lnTo>
                  <a:pt x="135332" y="300896"/>
                </a:lnTo>
                <a:lnTo>
                  <a:pt x="142006" y="288786"/>
                </a:lnTo>
                <a:lnTo>
                  <a:pt x="143852" y="278118"/>
                </a:lnTo>
                <a:lnTo>
                  <a:pt x="73713" y="278118"/>
                </a:lnTo>
                <a:lnTo>
                  <a:pt x="56398" y="277158"/>
                </a:lnTo>
                <a:lnTo>
                  <a:pt x="46921" y="273445"/>
                </a:lnTo>
                <a:lnTo>
                  <a:pt x="42946" y="265731"/>
                </a:lnTo>
                <a:lnTo>
                  <a:pt x="42141" y="252769"/>
                </a:lnTo>
                <a:lnTo>
                  <a:pt x="43030" y="51385"/>
                </a:lnTo>
                <a:lnTo>
                  <a:pt x="43766" y="38425"/>
                </a:lnTo>
                <a:lnTo>
                  <a:pt x="47586" y="30716"/>
                </a:lnTo>
                <a:lnTo>
                  <a:pt x="56906" y="27007"/>
                </a:lnTo>
                <a:lnTo>
                  <a:pt x="74145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8" y="242"/>
                </a:lnTo>
                <a:lnTo>
                  <a:pt x="76581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45" y="26049"/>
                </a:lnTo>
                <a:lnTo>
                  <a:pt x="83868" y="26290"/>
                </a:lnTo>
                <a:lnTo>
                  <a:pt x="91213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2" y="37593"/>
                </a:lnTo>
                <a:lnTo>
                  <a:pt x="101716" y="47397"/>
                </a:lnTo>
                <a:lnTo>
                  <a:pt x="102161" y="52274"/>
                </a:lnTo>
                <a:lnTo>
                  <a:pt x="103661" y="104411"/>
                </a:lnTo>
                <a:lnTo>
                  <a:pt x="104050" y="188426"/>
                </a:lnTo>
                <a:lnTo>
                  <a:pt x="104380" y="218122"/>
                </a:lnTo>
                <a:lnTo>
                  <a:pt x="103939" y="257227"/>
                </a:lnTo>
                <a:lnTo>
                  <a:pt x="73713" y="278118"/>
                </a:lnTo>
                <a:lnTo>
                  <a:pt x="143852" y="278118"/>
                </a:lnTo>
                <a:lnTo>
                  <a:pt x="144388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1310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18" y="0"/>
                </a:moveTo>
                <a:lnTo>
                  <a:pt x="97186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2" y="284200"/>
                </a:lnTo>
                <a:lnTo>
                  <a:pt x="19062" y="301259"/>
                </a:lnTo>
                <a:lnTo>
                  <a:pt x="38947" y="310398"/>
                </a:lnTo>
                <a:lnTo>
                  <a:pt x="65785" y="311658"/>
                </a:lnTo>
                <a:lnTo>
                  <a:pt x="144030" y="304546"/>
                </a:lnTo>
                <a:lnTo>
                  <a:pt x="141775" y="272973"/>
                </a:lnTo>
                <a:lnTo>
                  <a:pt x="73355" y="272973"/>
                </a:lnTo>
                <a:lnTo>
                  <a:pt x="60181" y="271855"/>
                </a:lnTo>
                <a:lnTo>
                  <a:pt x="39548" y="230870"/>
                </a:lnTo>
                <a:lnTo>
                  <a:pt x="38011" y="180165"/>
                </a:lnTo>
                <a:lnTo>
                  <a:pt x="37807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18" y="0"/>
                </a:lnTo>
                <a:close/>
              </a:path>
              <a:path w="144145" h="311785">
                <a:moveTo>
                  <a:pt x="141363" y="267208"/>
                </a:moveTo>
                <a:lnTo>
                  <a:pt x="93135" y="272135"/>
                </a:lnTo>
                <a:lnTo>
                  <a:pt x="73355" y="272973"/>
                </a:lnTo>
                <a:lnTo>
                  <a:pt x="141775" y="272973"/>
                </a:lnTo>
                <a:lnTo>
                  <a:pt x="141363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62494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6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34566" y="5168048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3"/>
                </a:lnTo>
                <a:lnTo>
                  <a:pt x="6222" y="320547"/>
                </a:lnTo>
                <a:lnTo>
                  <a:pt x="51574" y="318769"/>
                </a:lnTo>
                <a:lnTo>
                  <a:pt x="84597" y="211188"/>
                </a:lnTo>
                <a:lnTo>
                  <a:pt x="48018" y="211188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0"/>
                </a:lnTo>
                <a:lnTo>
                  <a:pt x="147154" y="316991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88"/>
                </a:lnTo>
                <a:lnTo>
                  <a:pt x="84597" y="211188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5097" y="5090261"/>
            <a:ext cx="151765" cy="398780"/>
          </a:xfrm>
          <a:custGeom>
            <a:avLst/>
            <a:gdLst/>
            <a:ahLst/>
            <a:cxnLst/>
            <a:rect l="l" t="t" r="r" b="b"/>
            <a:pathLst>
              <a:path w="151765" h="398779">
                <a:moveTo>
                  <a:pt x="43561" y="77787"/>
                </a:moveTo>
                <a:lnTo>
                  <a:pt x="0" y="83121"/>
                </a:lnTo>
                <a:lnTo>
                  <a:pt x="6223" y="398335"/>
                </a:lnTo>
                <a:lnTo>
                  <a:pt x="51574" y="396557"/>
                </a:lnTo>
                <a:lnTo>
                  <a:pt x="84590" y="288975"/>
                </a:lnTo>
                <a:lnTo>
                  <a:pt x="48018" y="288975"/>
                </a:lnTo>
                <a:lnTo>
                  <a:pt x="43561" y="77787"/>
                </a:lnTo>
                <a:close/>
              </a:path>
              <a:path w="151765" h="398779">
                <a:moveTo>
                  <a:pt x="149523" y="211162"/>
                </a:moveTo>
                <a:lnTo>
                  <a:pt x="108470" y="211162"/>
                </a:lnTo>
                <a:lnTo>
                  <a:pt x="101815" y="395668"/>
                </a:lnTo>
                <a:lnTo>
                  <a:pt x="147167" y="394779"/>
                </a:lnTo>
                <a:lnTo>
                  <a:pt x="149523" y="211162"/>
                </a:lnTo>
                <a:close/>
              </a:path>
              <a:path w="151765" h="398779">
                <a:moveTo>
                  <a:pt x="151155" y="84035"/>
                </a:moveTo>
                <a:lnTo>
                  <a:pt x="109359" y="85813"/>
                </a:lnTo>
                <a:lnTo>
                  <a:pt x="48018" y="288975"/>
                </a:lnTo>
                <a:lnTo>
                  <a:pt x="84590" y="288975"/>
                </a:lnTo>
                <a:lnTo>
                  <a:pt x="108470" y="211162"/>
                </a:lnTo>
                <a:lnTo>
                  <a:pt x="149523" y="211162"/>
                </a:lnTo>
                <a:lnTo>
                  <a:pt x="151155" y="84035"/>
                </a:lnTo>
                <a:close/>
              </a:path>
              <a:path w="151765" h="398779">
                <a:moveTo>
                  <a:pt x="19126" y="0"/>
                </a:moveTo>
                <a:lnTo>
                  <a:pt x="8458" y="31559"/>
                </a:lnTo>
                <a:lnTo>
                  <a:pt x="77355" y="78244"/>
                </a:lnTo>
                <a:lnTo>
                  <a:pt x="129097" y="31559"/>
                </a:lnTo>
                <a:lnTo>
                  <a:pt x="69811" y="31559"/>
                </a:lnTo>
                <a:lnTo>
                  <a:pt x="19126" y="0"/>
                </a:lnTo>
                <a:close/>
              </a:path>
              <a:path w="151765" h="398779">
                <a:moveTo>
                  <a:pt x="113804" y="0"/>
                </a:moveTo>
                <a:lnTo>
                  <a:pt x="69811" y="31559"/>
                </a:lnTo>
                <a:lnTo>
                  <a:pt x="129097" y="31559"/>
                </a:lnTo>
                <a:lnTo>
                  <a:pt x="136486" y="24891"/>
                </a:lnTo>
                <a:lnTo>
                  <a:pt x="113804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4738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1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810" y="5168048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16" y="0"/>
                </a:moveTo>
                <a:lnTo>
                  <a:pt x="0" y="7111"/>
                </a:lnTo>
                <a:lnTo>
                  <a:pt x="3556" y="319658"/>
                </a:lnTo>
                <a:lnTo>
                  <a:pt x="42672" y="319658"/>
                </a:lnTo>
                <a:lnTo>
                  <a:pt x="43561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4" y="133375"/>
                </a:lnTo>
                <a:lnTo>
                  <a:pt x="40894" y="133375"/>
                </a:lnTo>
                <a:lnTo>
                  <a:pt x="39116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61" y="184505"/>
                </a:lnTo>
                <a:lnTo>
                  <a:pt x="104914" y="318769"/>
                </a:lnTo>
                <a:lnTo>
                  <a:pt x="140030" y="291210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894" y="133375"/>
                </a:lnTo>
                <a:lnTo>
                  <a:pt x="84194" y="133375"/>
                </a:lnTo>
                <a:lnTo>
                  <a:pt x="146697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2094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69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5" y="311958"/>
                </a:lnTo>
                <a:lnTo>
                  <a:pt x="57468" y="312093"/>
                </a:lnTo>
                <a:lnTo>
                  <a:pt x="64810" y="312358"/>
                </a:lnTo>
                <a:lnTo>
                  <a:pt x="90046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8525" y="5172897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2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68" y="264343"/>
                </a:lnTo>
                <a:lnTo>
                  <a:pt x="46956" y="248124"/>
                </a:lnTo>
                <a:lnTo>
                  <a:pt x="45528" y="231907"/>
                </a:lnTo>
                <a:lnTo>
                  <a:pt x="44894" y="217439"/>
                </a:lnTo>
                <a:lnTo>
                  <a:pt x="44894" y="212105"/>
                </a:lnTo>
                <a:lnTo>
                  <a:pt x="128485" y="201006"/>
                </a:lnTo>
                <a:lnTo>
                  <a:pt x="128485" y="167643"/>
                </a:lnTo>
                <a:lnTo>
                  <a:pt x="44894" y="167643"/>
                </a:lnTo>
                <a:lnTo>
                  <a:pt x="43186" y="145744"/>
                </a:lnTo>
                <a:lnTo>
                  <a:pt x="40895" y="107467"/>
                </a:lnTo>
                <a:lnTo>
                  <a:pt x="39274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2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6991" y="5618035"/>
            <a:ext cx="250190" cy="365760"/>
          </a:xfrm>
          <a:custGeom>
            <a:avLst/>
            <a:gdLst/>
            <a:ahLst/>
            <a:cxnLst/>
            <a:rect l="l" t="t" r="r" b="b"/>
            <a:pathLst>
              <a:path w="250189" h="365760">
                <a:moveTo>
                  <a:pt x="189117" y="0"/>
                </a:moveTo>
                <a:lnTo>
                  <a:pt x="75744" y="1777"/>
                </a:lnTo>
                <a:lnTo>
                  <a:pt x="77047" y="58673"/>
                </a:lnTo>
                <a:lnTo>
                  <a:pt x="77098" y="62166"/>
                </a:lnTo>
                <a:lnTo>
                  <a:pt x="77234" y="76693"/>
                </a:lnTo>
                <a:lnTo>
                  <a:pt x="77244" y="108427"/>
                </a:lnTo>
                <a:lnTo>
                  <a:pt x="76765" y="130359"/>
                </a:lnTo>
                <a:lnTo>
                  <a:pt x="68132" y="185062"/>
                </a:lnTo>
                <a:lnTo>
                  <a:pt x="54852" y="224967"/>
                </a:lnTo>
                <a:lnTo>
                  <a:pt x="37072" y="270751"/>
                </a:lnTo>
                <a:lnTo>
                  <a:pt x="1500" y="271640"/>
                </a:lnTo>
                <a:lnTo>
                  <a:pt x="611" y="281911"/>
                </a:lnTo>
                <a:lnTo>
                  <a:pt x="55" y="292093"/>
                </a:lnTo>
                <a:lnTo>
                  <a:pt x="0" y="302276"/>
                </a:lnTo>
                <a:lnTo>
                  <a:pt x="611" y="312546"/>
                </a:lnTo>
                <a:lnTo>
                  <a:pt x="1055" y="315213"/>
                </a:lnTo>
                <a:lnTo>
                  <a:pt x="1944" y="339216"/>
                </a:lnTo>
                <a:lnTo>
                  <a:pt x="2735" y="361899"/>
                </a:lnTo>
                <a:lnTo>
                  <a:pt x="2833" y="365455"/>
                </a:lnTo>
                <a:lnTo>
                  <a:pt x="44629" y="365455"/>
                </a:lnTo>
                <a:lnTo>
                  <a:pt x="45518" y="314324"/>
                </a:lnTo>
                <a:lnTo>
                  <a:pt x="248972" y="313435"/>
                </a:lnTo>
                <a:lnTo>
                  <a:pt x="250013" y="270777"/>
                </a:lnTo>
                <a:lnTo>
                  <a:pt x="96123" y="270777"/>
                </a:lnTo>
                <a:lnTo>
                  <a:pt x="86856" y="269862"/>
                </a:lnTo>
                <a:lnTo>
                  <a:pt x="89206" y="260728"/>
                </a:lnTo>
                <a:lnTo>
                  <a:pt x="96308" y="241466"/>
                </a:lnTo>
                <a:lnTo>
                  <a:pt x="105244" y="206281"/>
                </a:lnTo>
                <a:lnTo>
                  <a:pt x="113095" y="149377"/>
                </a:lnTo>
                <a:lnTo>
                  <a:pt x="113521" y="130359"/>
                </a:lnTo>
                <a:lnTo>
                  <a:pt x="113428" y="91757"/>
                </a:lnTo>
                <a:lnTo>
                  <a:pt x="113130" y="62166"/>
                </a:lnTo>
                <a:lnTo>
                  <a:pt x="113095" y="43129"/>
                </a:lnTo>
                <a:lnTo>
                  <a:pt x="189845" y="43129"/>
                </a:lnTo>
                <a:lnTo>
                  <a:pt x="189117" y="0"/>
                </a:lnTo>
                <a:close/>
              </a:path>
              <a:path w="250189" h="365760">
                <a:moveTo>
                  <a:pt x="248972" y="313435"/>
                </a:moveTo>
                <a:lnTo>
                  <a:pt x="205119" y="313435"/>
                </a:lnTo>
                <a:lnTo>
                  <a:pt x="206008" y="362762"/>
                </a:lnTo>
                <a:lnTo>
                  <a:pt x="247791" y="361899"/>
                </a:lnTo>
                <a:lnTo>
                  <a:pt x="248972" y="313435"/>
                </a:lnTo>
                <a:close/>
              </a:path>
              <a:path w="250189" h="365760">
                <a:moveTo>
                  <a:pt x="189852" y="43586"/>
                </a:moveTo>
                <a:lnTo>
                  <a:pt x="138876" y="43586"/>
                </a:lnTo>
                <a:lnTo>
                  <a:pt x="139452" y="50844"/>
                </a:lnTo>
                <a:lnTo>
                  <a:pt x="140154" y="76693"/>
                </a:lnTo>
                <a:lnTo>
                  <a:pt x="141570" y="149377"/>
                </a:lnTo>
                <a:lnTo>
                  <a:pt x="143765" y="268516"/>
                </a:lnTo>
                <a:lnTo>
                  <a:pt x="134998" y="269101"/>
                </a:lnTo>
                <a:lnTo>
                  <a:pt x="115644" y="270189"/>
                </a:lnTo>
                <a:lnTo>
                  <a:pt x="96123" y="270777"/>
                </a:lnTo>
                <a:lnTo>
                  <a:pt x="250013" y="270777"/>
                </a:lnTo>
                <a:lnTo>
                  <a:pt x="192228" y="269430"/>
                </a:lnTo>
                <a:lnTo>
                  <a:pt x="191606" y="221138"/>
                </a:lnTo>
                <a:lnTo>
                  <a:pt x="190788" y="118849"/>
                </a:lnTo>
                <a:lnTo>
                  <a:pt x="190166" y="62166"/>
                </a:lnTo>
                <a:lnTo>
                  <a:pt x="189852" y="43586"/>
                </a:lnTo>
                <a:close/>
              </a:path>
              <a:path w="250189" h="365760">
                <a:moveTo>
                  <a:pt x="189845" y="43129"/>
                </a:moveTo>
                <a:lnTo>
                  <a:pt x="113095" y="43129"/>
                </a:lnTo>
                <a:lnTo>
                  <a:pt x="125152" y="43519"/>
                </a:lnTo>
                <a:lnTo>
                  <a:pt x="133160" y="43697"/>
                </a:lnTo>
                <a:lnTo>
                  <a:pt x="138876" y="43586"/>
                </a:lnTo>
                <a:lnTo>
                  <a:pt x="189852" y="43586"/>
                </a:lnTo>
                <a:lnTo>
                  <a:pt x="189845" y="4312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3960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3" y="19"/>
                </a:moveTo>
                <a:lnTo>
                  <a:pt x="23642" y="2319"/>
                </a:lnTo>
                <a:lnTo>
                  <a:pt x="798" y="53788"/>
                </a:lnTo>
                <a:lnTo>
                  <a:pt x="46" y="97358"/>
                </a:lnTo>
                <a:lnTo>
                  <a:pt x="0" y="154055"/>
                </a:lnTo>
                <a:lnTo>
                  <a:pt x="1094" y="206212"/>
                </a:lnTo>
                <a:lnTo>
                  <a:pt x="3350" y="260245"/>
                </a:lnTo>
                <a:lnTo>
                  <a:pt x="6889" y="316547"/>
                </a:lnTo>
                <a:lnTo>
                  <a:pt x="95099" y="312519"/>
                </a:lnTo>
                <a:lnTo>
                  <a:pt x="134931" y="301421"/>
                </a:lnTo>
                <a:lnTo>
                  <a:pt x="139666" y="288682"/>
                </a:lnTo>
                <a:lnTo>
                  <a:pt x="65229" y="288682"/>
                </a:lnTo>
                <a:lnTo>
                  <a:pt x="51796" y="288543"/>
                </a:lnTo>
                <a:lnTo>
                  <a:pt x="51227" y="274732"/>
                </a:lnTo>
                <a:lnTo>
                  <a:pt x="50241" y="243081"/>
                </a:lnTo>
                <a:lnTo>
                  <a:pt x="50031" y="220210"/>
                </a:lnTo>
                <a:lnTo>
                  <a:pt x="50047" y="206212"/>
                </a:lnTo>
                <a:lnTo>
                  <a:pt x="51352" y="184950"/>
                </a:lnTo>
                <a:lnTo>
                  <a:pt x="51796" y="184061"/>
                </a:lnTo>
                <a:lnTo>
                  <a:pt x="143637" y="184061"/>
                </a:lnTo>
                <a:lnTo>
                  <a:pt x="141932" y="180676"/>
                </a:lnTo>
                <a:lnTo>
                  <a:pt x="108705" y="163156"/>
                </a:lnTo>
                <a:lnTo>
                  <a:pt x="52241" y="150710"/>
                </a:lnTo>
                <a:lnTo>
                  <a:pt x="84222" y="150710"/>
                </a:lnTo>
                <a:lnTo>
                  <a:pt x="86924" y="150598"/>
                </a:lnTo>
                <a:lnTo>
                  <a:pt x="124415" y="139690"/>
                </a:lnTo>
                <a:lnTo>
                  <a:pt x="137327" y="118262"/>
                </a:lnTo>
                <a:lnTo>
                  <a:pt x="51352" y="118262"/>
                </a:lnTo>
                <a:lnTo>
                  <a:pt x="52241" y="20891"/>
                </a:lnTo>
                <a:lnTo>
                  <a:pt x="53130" y="20459"/>
                </a:lnTo>
                <a:lnTo>
                  <a:pt x="61999" y="20216"/>
                </a:lnTo>
                <a:lnTo>
                  <a:pt x="129714" y="20216"/>
                </a:lnTo>
                <a:lnTo>
                  <a:pt x="127485" y="16514"/>
                </a:lnTo>
                <a:lnTo>
                  <a:pt x="119401" y="9215"/>
                </a:lnTo>
                <a:lnTo>
                  <a:pt x="110483" y="4457"/>
                </a:lnTo>
                <a:lnTo>
                  <a:pt x="103371" y="1333"/>
                </a:lnTo>
                <a:lnTo>
                  <a:pt x="98113" y="457"/>
                </a:lnTo>
                <a:lnTo>
                  <a:pt x="86480" y="457"/>
                </a:lnTo>
                <a:lnTo>
                  <a:pt x="66033" y="19"/>
                </a:lnTo>
                <a:close/>
              </a:path>
              <a:path w="147320" h="316864">
                <a:moveTo>
                  <a:pt x="143637" y="184061"/>
                </a:moveTo>
                <a:lnTo>
                  <a:pt x="51796" y="184061"/>
                </a:lnTo>
                <a:lnTo>
                  <a:pt x="70465" y="184492"/>
                </a:lnTo>
                <a:lnTo>
                  <a:pt x="75799" y="188963"/>
                </a:lnTo>
                <a:lnTo>
                  <a:pt x="82682" y="197873"/>
                </a:lnTo>
                <a:lnTo>
                  <a:pt x="86525" y="208622"/>
                </a:lnTo>
                <a:lnTo>
                  <a:pt x="88119" y="220210"/>
                </a:lnTo>
                <a:lnTo>
                  <a:pt x="88258" y="231635"/>
                </a:lnTo>
                <a:lnTo>
                  <a:pt x="87801" y="239623"/>
                </a:lnTo>
                <a:lnTo>
                  <a:pt x="79355" y="281863"/>
                </a:lnTo>
                <a:lnTo>
                  <a:pt x="65229" y="288682"/>
                </a:lnTo>
                <a:lnTo>
                  <a:pt x="139666" y="288682"/>
                </a:lnTo>
                <a:lnTo>
                  <a:pt x="140049" y="283603"/>
                </a:lnTo>
                <a:lnTo>
                  <a:pt x="140771" y="274732"/>
                </a:lnTo>
                <a:lnTo>
                  <a:pt x="141563" y="266089"/>
                </a:lnTo>
                <a:lnTo>
                  <a:pt x="142487" y="257403"/>
                </a:lnTo>
                <a:lnTo>
                  <a:pt x="143744" y="242241"/>
                </a:lnTo>
                <a:lnTo>
                  <a:pt x="144876" y="226788"/>
                </a:lnTo>
                <a:lnTo>
                  <a:pt x="145925" y="212085"/>
                </a:lnTo>
                <a:lnTo>
                  <a:pt x="146932" y="199174"/>
                </a:lnTo>
                <a:lnTo>
                  <a:pt x="146015" y="188782"/>
                </a:lnTo>
                <a:lnTo>
                  <a:pt x="143637" y="184061"/>
                </a:lnTo>
                <a:close/>
              </a:path>
              <a:path w="147320" h="316864">
                <a:moveTo>
                  <a:pt x="84222" y="150710"/>
                </a:moveTo>
                <a:lnTo>
                  <a:pt x="52241" y="150710"/>
                </a:lnTo>
                <a:lnTo>
                  <a:pt x="55352" y="151155"/>
                </a:lnTo>
                <a:lnTo>
                  <a:pt x="69709" y="151134"/>
                </a:lnTo>
                <a:lnTo>
                  <a:pt x="77523" y="150990"/>
                </a:lnTo>
                <a:lnTo>
                  <a:pt x="84222" y="150710"/>
                </a:lnTo>
                <a:close/>
              </a:path>
              <a:path w="147320" h="316864">
                <a:moveTo>
                  <a:pt x="129714" y="20216"/>
                </a:moveTo>
                <a:lnTo>
                  <a:pt x="61999" y="20216"/>
                </a:lnTo>
                <a:lnTo>
                  <a:pt x="70743" y="22802"/>
                </a:lnTo>
                <a:lnTo>
                  <a:pt x="77571" y="28217"/>
                </a:lnTo>
                <a:lnTo>
                  <a:pt x="80689" y="36461"/>
                </a:lnTo>
                <a:lnTo>
                  <a:pt x="81064" y="45318"/>
                </a:lnTo>
                <a:lnTo>
                  <a:pt x="81215" y="53788"/>
                </a:lnTo>
                <a:lnTo>
                  <a:pt x="81314" y="79220"/>
                </a:lnTo>
                <a:lnTo>
                  <a:pt x="80689" y="91592"/>
                </a:lnTo>
                <a:lnTo>
                  <a:pt x="51352" y="118262"/>
                </a:lnTo>
                <a:lnTo>
                  <a:pt x="137327" y="118262"/>
                </a:lnTo>
                <a:lnTo>
                  <a:pt x="138487" y="97358"/>
                </a:lnTo>
                <a:lnTo>
                  <a:pt x="138597" y="91592"/>
                </a:lnTo>
                <a:lnTo>
                  <a:pt x="138653" y="71808"/>
                </a:lnTo>
                <a:lnTo>
                  <a:pt x="138174" y="56860"/>
                </a:lnTo>
                <a:lnTo>
                  <a:pt x="137153" y="40906"/>
                </a:lnTo>
                <a:lnTo>
                  <a:pt x="133736" y="26898"/>
                </a:lnTo>
                <a:lnTo>
                  <a:pt x="129714" y="20216"/>
                </a:lnTo>
                <a:close/>
              </a:path>
              <a:path w="147320" h="316864">
                <a:moveTo>
                  <a:pt x="95370" y="0"/>
                </a:moveTo>
                <a:lnTo>
                  <a:pt x="86480" y="457"/>
                </a:lnTo>
                <a:lnTo>
                  <a:pt x="98113" y="457"/>
                </a:lnTo>
                <a:lnTo>
                  <a:pt x="95370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71145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22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53466" y="5616257"/>
            <a:ext cx="245110" cy="315595"/>
          </a:xfrm>
          <a:custGeom>
            <a:avLst/>
            <a:gdLst/>
            <a:ahLst/>
            <a:cxnLst/>
            <a:rect l="l" t="t" r="r" b="b"/>
            <a:pathLst>
              <a:path w="245109" h="315595">
                <a:moveTo>
                  <a:pt x="46685" y="3555"/>
                </a:moveTo>
                <a:lnTo>
                  <a:pt x="0" y="3555"/>
                </a:lnTo>
                <a:lnTo>
                  <a:pt x="0" y="137375"/>
                </a:lnTo>
                <a:lnTo>
                  <a:pt x="28335" y="174118"/>
                </a:lnTo>
                <a:lnTo>
                  <a:pt x="42684" y="176961"/>
                </a:lnTo>
                <a:lnTo>
                  <a:pt x="23230" y="185247"/>
                </a:lnTo>
                <a:lnTo>
                  <a:pt x="10447" y="199620"/>
                </a:lnTo>
                <a:lnTo>
                  <a:pt x="3667" y="215329"/>
                </a:lnTo>
                <a:lnTo>
                  <a:pt x="2222" y="227622"/>
                </a:lnTo>
                <a:lnTo>
                  <a:pt x="3042" y="242604"/>
                </a:lnTo>
                <a:lnTo>
                  <a:pt x="3337" y="253741"/>
                </a:lnTo>
                <a:lnTo>
                  <a:pt x="3347" y="272570"/>
                </a:lnTo>
                <a:lnTo>
                  <a:pt x="2667" y="286296"/>
                </a:lnTo>
                <a:lnTo>
                  <a:pt x="889" y="315213"/>
                </a:lnTo>
                <a:lnTo>
                  <a:pt x="43573" y="315213"/>
                </a:lnTo>
                <a:lnTo>
                  <a:pt x="43573" y="237413"/>
                </a:lnTo>
                <a:lnTo>
                  <a:pt x="44018" y="230301"/>
                </a:lnTo>
                <a:lnTo>
                  <a:pt x="44462" y="224066"/>
                </a:lnTo>
                <a:lnTo>
                  <a:pt x="45796" y="218719"/>
                </a:lnTo>
                <a:lnTo>
                  <a:pt x="48018" y="209397"/>
                </a:lnTo>
                <a:lnTo>
                  <a:pt x="52463" y="200075"/>
                </a:lnTo>
                <a:lnTo>
                  <a:pt x="137946" y="200075"/>
                </a:lnTo>
                <a:lnTo>
                  <a:pt x="138264" y="195605"/>
                </a:lnTo>
                <a:lnTo>
                  <a:pt x="233287" y="195605"/>
                </a:lnTo>
                <a:lnTo>
                  <a:pt x="228011" y="181344"/>
                </a:lnTo>
                <a:lnTo>
                  <a:pt x="215863" y="167540"/>
                </a:lnTo>
                <a:lnTo>
                  <a:pt x="196507" y="162280"/>
                </a:lnTo>
                <a:lnTo>
                  <a:pt x="204063" y="160947"/>
                </a:lnTo>
                <a:lnTo>
                  <a:pt x="231326" y="142709"/>
                </a:lnTo>
                <a:lnTo>
                  <a:pt x="93802" y="142709"/>
                </a:lnTo>
                <a:lnTo>
                  <a:pt x="59575" y="140931"/>
                </a:lnTo>
                <a:lnTo>
                  <a:pt x="56464" y="140474"/>
                </a:lnTo>
                <a:lnTo>
                  <a:pt x="53352" y="139611"/>
                </a:lnTo>
                <a:lnTo>
                  <a:pt x="51130" y="137375"/>
                </a:lnTo>
                <a:lnTo>
                  <a:pt x="46240" y="133819"/>
                </a:lnTo>
                <a:lnTo>
                  <a:pt x="43129" y="128028"/>
                </a:lnTo>
                <a:lnTo>
                  <a:pt x="41795" y="114261"/>
                </a:lnTo>
                <a:lnTo>
                  <a:pt x="41934" y="85905"/>
                </a:lnTo>
                <a:lnTo>
                  <a:pt x="43907" y="49079"/>
                </a:lnTo>
                <a:lnTo>
                  <a:pt x="46046" y="17167"/>
                </a:lnTo>
                <a:lnTo>
                  <a:pt x="46685" y="3555"/>
                </a:lnTo>
                <a:close/>
              </a:path>
              <a:path w="245109" h="315595">
                <a:moveTo>
                  <a:pt x="137946" y="200075"/>
                </a:moveTo>
                <a:lnTo>
                  <a:pt x="52463" y="200075"/>
                </a:lnTo>
                <a:lnTo>
                  <a:pt x="70243" y="200939"/>
                </a:lnTo>
                <a:lnTo>
                  <a:pt x="77800" y="201396"/>
                </a:lnTo>
                <a:lnTo>
                  <a:pt x="83134" y="201396"/>
                </a:lnTo>
                <a:lnTo>
                  <a:pt x="86245" y="201853"/>
                </a:lnTo>
                <a:lnTo>
                  <a:pt x="91579" y="201853"/>
                </a:lnTo>
                <a:lnTo>
                  <a:pt x="92913" y="312546"/>
                </a:lnTo>
                <a:lnTo>
                  <a:pt x="129819" y="314324"/>
                </a:lnTo>
                <a:lnTo>
                  <a:pt x="137946" y="200075"/>
                </a:lnTo>
                <a:close/>
              </a:path>
              <a:path w="245109" h="315595">
                <a:moveTo>
                  <a:pt x="233287" y="195605"/>
                </a:moveTo>
                <a:lnTo>
                  <a:pt x="177380" y="195605"/>
                </a:lnTo>
                <a:lnTo>
                  <a:pt x="181381" y="196062"/>
                </a:lnTo>
                <a:lnTo>
                  <a:pt x="184937" y="196951"/>
                </a:lnTo>
                <a:lnTo>
                  <a:pt x="188048" y="198297"/>
                </a:lnTo>
                <a:lnTo>
                  <a:pt x="193395" y="201396"/>
                </a:lnTo>
                <a:lnTo>
                  <a:pt x="198729" y="205409"/>
                </a:lnTo>
                <a:lnTo>
                  <a:pt x="197396" y="214731"/>
                </a:lnTo>
                <a:lnTo>
                  <a:pt x="196326" y="224290"/>
                </a:lnTo>
                <a:lnTo>
                  <a:pt x="195172" y="237850"/>
                </a:lnTo>
                <a:lnTo>
                  <a:pt x="194015" y="253741"/>
                </a:lnTo>
                <a:lnTo>
                  <a:pt x="192938" y="270294"/>
                </a:lnTo>
                <a:lnTo>
                  <a:pt x="192028" y="280134"/>
                </a:lnTo>
                <a:lnTo>
                  <a:pt x="191281" y="290302"/>
                </a:lnTo>
                <a:lnTo>
                  <a:pt x="190695" y="300805"/>
                </a:lnTo>
                <a:lnTo>
                  <a:pt x="190271" y="311645"/>
                </a:lnTo>
                <a:lnTo>
                  <a:pt x="226288" y="313435"/>
                </a:lnTo>
                <a:lnTo>
                  <a:pt x="235178" y="210743"/>
                </a:lnTo>
                <a:lnTo>
                  <a:pt x="234074" y="197733"/>
                </a:lnTo>
                <a:lnTo>
                  <a:pt x="233287" y="195605"/>
                </a:lnTo>
                <a:close/>
              </a:path>
              <a:path w="245109" h="315595">
                <a:moveTo>
                  <a:pt x="128930" y="0"/>
                </a:moveTo>
                <a:lnTo>
                  <a:pt x="95580" y="0"/>
                </a:lnTo>
                <a:lnTo>
                  <a:pt x="93802" y="142709"/>
                </a:lnTo>
                <a:lnTo>
                  <a:pt x="231326" y="142709"/>
                </a:lnTo>
                <a:lnTo>
                  <a:pt x="231864" y="141820"/>
                </a:lnTo>
                <a:lnTo>
                  <a:pt x="144932" y="141820"/>
                </a:lnTo>
                <a:lnTo>
                  <a:pt x="142265" y="71577"/>
                </a:lnTo>
                <a:lnTo>
                  <a:pt x="141275" y="43200"/>
                </a:lnTo>
                <a:lnTo>
                  <a:pt x="140654" y="23237"/>
                </a:lnTo>
                <a:lnTo>
                  <a:pt x="140202" y="7190"/>
                </a:lnTo>
                <a:lnTo>
                  <a:pt x="140042" y="444"/>
                </a:lnTo>
                <a:lnTo>
                  <a:pt x="128930" y="0"/>
                </a:lnTo>
                <a:close/>
              </a:path>
              <a:path w="245109" h="315595">
                <a:moveTo>
                  <a:pt x="244957" y="0"/>
                </a:moveTo>
                <a:lnTo>
                  <a:pt x="206730" y="0"/>
                </a:lnTo>
                <a:lnTo>
                  <a:pt x="195618" y="117817"/>
                </a:lnTo>
                <a:lnTo>
                  <a:pt x="194284" y="121831"/>
                </a:lnTo>
                <a:lnTo>
                  <a:pt x="168046" y="140042"/>
                </a:lnTo>
                <a:lnTo>
                  <a:pt x="159156" y="141389"/>
                </a:lnTo>
                <a:lnTo>
                  <a:pt x="149821" y="141389"/>
                </a:lnTo>
                <a:lnTo>
                  <a:pt x="147599" y="141820"/>
                </a:lnTo>
                <a:lnTo>
                  <a:pt x="231864" y="141820"/>
                </a:lnTo>
                <a:lnTo>
                  <a:pt x="232125" y="141389"/>
                </a:lnTo>
                <a:lnTo>
                  <a:pt x="159156" y="141389"/>
                </a:lnTo>
                <a:lnTo>
                  <a:pt x="153377" y="140931"/>
                </a:lnTo>
                <a:lnTo>
                  <a:pt x="232402" y="140931"/>
                </a:lnTo>
                <a:lnTo>
                  <a:pt x="233817" y="138593"/>
                </a:lnTo>
                <a:lnTo>
                  <a:pt x="235623" y="129806"/>
                </a:lnTo>
                <a:lnTo>
                  <a:pt x="236005" y="117671"/>
                </a:lnTo>
                <a:lnTo>
                  <a:pt x="237012" y="99983"/>
                </a:lnTo>
                <a:lnTo>
                  <a:pt x="240068" y="56464"/>
                </a:lnTo>
                <a:lnTo>
                  <a:pt x="243443" y="15014"/>
                </a:lnTo>
                <a:lnTo>
                  <a:pt x="24495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781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70" y="264343"/>
                </a:lnTo>
                <a:lnTo>
                  <a:pt x="46963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85" y="201006"/>
                </a:lnTo>
                <a:lnTo>
                  <a:pt x="128485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565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64" y="5791"/>
                </a:moveTo>
                <a:lnTo>
                  <a:pt x="243" y="5791"/>
                </a:lnTo>
                <a:lnTo>
                  <a:pt x="0" y="28522"/>
                </a:lnTo>
                <a:lnTo>
                  <a:pt x="1409" y="85386"/>
                </a:lnTo>
                <a:lnTo>
                  <a:pt x="3689" y="159613"/>
                </a:lnTo>
                <a:lnTo>
                  <a:pt x="6029" y="233544"/>
                </a:lnTo>
                <a:lnTo>
                  <a:pt x="7660" y="290853"/>
                </a:lnTo>
                <a:lnTo>
                  <a:pt x="7787" y="314324"/>
                </a:lnTo>
                <a:lnTo>
                  <a:pt x="6466" y="315671"/>
                </a:lnTo>
                <a:lnTo>
                  <a:pt x="16245" y="315213"/>
                </a:lnTo>
                <a:lnTo>
                  <a:pt x="25580" y="313893"/>
                </a:lnTo>
                <a:lnTo>
                  <a:pt x="44706" y="311657"/>
                </a:lnTo>
                <a:lnTo>
                  <a:pt x="47373" y="193395"/>
                </a:lnTo>
                <a:lnTo>
                  <a:pt x="135729" y="193395"/>
                </a:lnTo>
                <a:lnTo>
                  <a:pt x="135826" y="159613"/>
                </a:lnTo>
                <a:lnTo>
                  <a:pt x="90934" y="159613"/>
                </a:lnTo>
                <a:lnTo>
                  <a:pt x="43817" y="156946"/>
                </a:lnTo>
                <a:lnTo>
                  <a:pt x="35359" y="6680"/>
                </a:lnTo>
                <a:lnTo>
                  <a:pt x="23802" y="6680"/>
                </a:lnTo>
                <a:lnTo>
                  <a:pt x="18912" y="6248"/>
                </a:lnTo>
                <a:lnTo>
                  <a:pt x="10454" y="6248"/>
                </a:lnTo>
                <a:lnTo>
                  <a:pt x="1564" y="5791"/>
                </a:lnTo>
                <a:close/>
              </a:path>
              <a:path w="136525" h="316229">
                <a:moveTo>
                  <a:pt x="135729" y="193395"/>
                </a:moveTo>
                <a:lnTo>
                  <a:pt x="47373" y="193395"/>
                </a:lnTo>
                <a:lnTo>
                  <a:pt x="89156" y="196062"/>
                </a:lnTo>
                <a:lnTo>
                  <a:pt x="98490" y="309879"/>
                </a:lnTo>
                <a:lnTo>
                  <a:pt x="135397" y="308990"/>
                </a:lnTo>
                <a:lnTo>
                  <a:pt x="135729" y="193395"/>
                </a:lnTo>
                <a:close/>
              </a:path>
              <a:path w="136525" h="316229">
                <a:moveTo>
                  <a:pt x="136286" y="0"/>
                </a:moveTo>
                <a:lnTo>
                  <a:pt x="104269" y="0"/>
                </a:lnTo>
                <a:lnTo>
                  <a:pt x="90934" y="159613"/>
                </a:lnTo>
                <a:lnTo>
                  <a:pt x="135826" y="159613"/>
                </a:lnTo>
                <a:lnTo>
                  <a:pt x="136286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2634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35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26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26" y="133375"/>
                </a:lnTo>
                <a:close/>
              </a:path>
              <a:path w="151765" h="320675">
                <a:moveTo>
                  <a:pt x="151168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26" y="133375"/>
                </a:lnTo>
                <a:lnTo>
                  <a:pt x="151168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4404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64" y="278818"/>
                </a:lnTo>
                <a:lnTo>
                  <a:pt x="48475" y="264343"/>
                </a:lnTo>
                <a:lnTo>
                  <a:pt x="46964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98" y="201006"/>
                </a:lnTo>
                <a:lnTo>
                  <a:pt x="128498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39747" y="5617171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5">
                <a:moveTo>
                  <a:pt x="46240" y="1777"/>
                </a:moveTo>
                <a:lnTo>
                  <a:pt x="2666" y="3555"/>
                </a:lnTo>
                <a:lnTo>
                  <a:pt x="0" y="311632"/>
                </a:lnTo>
                <a:lnTo>
                  <a:pt x="228066" y="310743"/>
                </a:lnTo>
                <a:lnTo>
                  <a:pt x="229191" y="273405"/>
                </a:lnTo>
                <a:lnTo>
                  <a:pt x="49352" y="273405"/>
                </a:lnTo>
                <a:lnTo>
                  <a:pt x="46240" y="1777"/>
                </a:lnTo>
                <a:close/>
              </a:path>
              <a:path w="237490" h="311785">
                <a:moveTo>
                  <a:pt x="137375" y="0"/>
                </a:moveTo>
                <a:lnTo>
                  <a:pt x="92925" y="0"/>
                </a:lnTo>
                <a:lnTo>
                  <a:pt x="93814" y="270738"/>
                </a:lnTo>
                <a:lnTo>
                  <a:pt x="49352" y="273405"/>
                </a:lnTo>
                <a:lnTo>
                  <a:pt x="137375" y="273405"/>
                </a:lnTo>
                <a:lnTo>
                  <a:pt x="137375" y="0"/>
                </a:lnTo>
                <a:close/>
              </a:path>
              <a:path w="237490" h="311785">
                <a:moveTo>
                  <a:pt x="191173" y="0"/>
                </a:moveTo>
                <a:lnTo>
                  <a:pt x="179171" y="268960"/>
                </a:lnTo>
                <a:lnTo>
                  <a:pt x="137375" y="273405"/>
                </a:lnTo>
                <a:lnTo>
                  <a:pt x="229191" y="273405"/>
                </a:lnTo>
                <a:lnTo>
                  <a:pt x="237401" y="863"/>
                </a:lnTo>
                <a:lnTo>
                  <a:pt x="191173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741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8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8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42" y="291211"/>
                </a:lnTo>
                <a:lnTo>
                  <a:pt x="79748" y="184505"/>
                </a:lnTo>
                <a:close/>
              </a:path>
              <a:path w="147320" h="320039">
                <a:moveTo>
                  <a:pt x="121373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73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82709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7" y="311958"/>
                </a:lnTo>
                <a:lnTo>
                  <a:pt x="57474" y="312093"/>
                </a:lnTo>
                <a:lnTo>
                  <a:pt x="64822" y="312358"/>
                </a:lnTo>
                <a:lnTo>
                  <a:pt x="90048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54694" y="5617171"/>
            <a:ext cx="203200" cy="316230"/>
          </a:xfrm>
          <a:custGeom>
            <a:avLst/>
            <a:gdLst/>
            <a:ahLst/>
            <a:cxnLst/>
            <a:rect l="l" t="t" r="r" b="b"/>
            <a:pathLst>
              <a:path w="203200" h="316229">
                <a:moveTo>
                  <a:pt x="195821" y="40893"/>
                </a:moveTo>
                <a:lnTo>
                  <a:pt x="156044" y="40893"/>
                </a:lnTo>
                <a:lnTo>
                  <a:pt x="156933" y="316077"/>
                </a:lnTo>
                <a:lnTo>
                  <a:pt x="203174" y="316077"/>
                </a:lnTo>
                <a:lnTo>
                  <a:pt x="195821" y="40893"/>
                </a:lnTo>
                <a:close/>
              </a:path>
              <a:path w="203200" h="316229">
                <a:moveTo>
                  <a:pt x="194729" y="0"/>
                </a:moveTo>
                <a:lnTo>
                  <a:pt x="68910" y="863"/>
                </a:lnTo>
                <a:lnTo>
                  <a:pt x="68965" y="53508"/>
                </a:lnTo>
                <a:lnTo>
                  <a:pt x="69097" y="78216"/>
                </a:lnTo>
                <a:lnTo>
                  <a:pt x="69354" y="101790"/>
                </a:lnTo>
                <a:lnTo>
                  <a:pt x="69424" y="141184"/>
                </a:lnTo>
                <a:lnTo>
                  <a:pt x="69576" y="177868"/>
                </a:lnTo>
                <a:lnTo>
                  <a:pt x="69729" y="207634"/>
                </a:lnTo>
                <a:lnTo>
                  <a:pt x="69799" y="226275"/>
                </a:lnTo>
                <a:lnTo>
                  <a:pt x="54684" y="262502"/>
                </a:lnTo>
                <a:lnTo>
                  <a:pt x="2667" y="275628"/>
                </a:lnTo>
                <a:lnTo>
                  <a:pt x="0" y="314299"/>
                </a:lnTo>
                <a:lnTo>
                  <a:pt x="60355" y="305942"/>
                </a:lnTo>
                <a:lnTo>
                  <a:pt x="101879" y="258835"/>
                </a:lnTo>
                <a:lnTo>
                  <a:pt x="110693" y="40893"/>
                </a:lnTo>
                <a:lnTo>
                  <a:pt x="195821" y="40893"/>
                </a:lnTo>
                <a:lnTo>
                  <a:pt x="194729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88133" y="5614936"/>
            <a:ext cx="122555" cy="314325"/>
          </a:xfrm>
          <a:custGeom>
            <a:avLst/>
            <a:gdLst/>
            <a:ahLst/>
            <a:cxnLst/>
            <a:rect l="l" t="t" r="r" b="b"/>
            <a:pathLst>
              <a:path w="122554" h="314325">
                <a:moveTo>
                  <a:pt x="41795" y="0"/>
                </a:moveTo>
                <a:lnTo>
                  <a:pt x="5791" y="888"/>
                </a:lnTo>
                <a:lnTo>
                  <a:pt x="0" y="312978"/>
                </a:lnTo>
                <a:lnTo>
                  <a:pt x="79133" y="313867"/>
                </a:lnTo>
                <a:lnTo>
                  <a:pt x="118470" y="289660"/>
                </a:lnTo>
                <a:lnTo>
                  <a:pt x="119149" y="286525"/>
                </a:lnTo>
                <a:lnTo>
                  <a:pt x="48534" y="286525"/>
                </a:lnTo>
                <a:lnTo>
                  <a:pt x="43129" y="285419"/>
                </a:lnTo>
                <a:lnTo>
                  <a:pt x="44518" y="231401"/>
                </a:lnTo>
                <a:lnTo>
                  <a:pt x="46240" y="185394"/>
                </a:lnTo>
                <a:lnTo>
                  <a:pt x="63131" y="183159"/>
                </a:lnTo>
                <a:lnTo>
                  <a:pt x="121400" y="183159"/>
                </a:lnTo>
                <a:lnTo>
                  <a:pt x="120929" y="180492"/>
                </a:lnTo>
                <a:lnTo>
                  <a:pt x="96056" y="152933"/>
                </a:lnTo>
                <a:lnTo>
                  <a:pt x="46685" y="152933"/>
                </a:lnTo>
                <a:lnTo>
                  <a:pt x="41795" y="0"/>
                </a:lnTo>
                <a:close/>
              </a:path>
              <a:path w="122554" h="314325">
                <a:moveTo>
                  <a:pt x="121400" y="183159"/>
                </a:moveTo>
                <a:lnTo>
                  <a:pt x="63131" y="183159"/>
                </a:lnTo>
                <a:lnTo>
                  <a:pt x="67576" y="184048"/>
                </a:lnTo>
                <a:lnTo>
                  <a:pt x="72478" y="184937"/>
                </a:lnTo>
                <a:lnTo>
                  <a:pt x="76923" y="186270"/>
                </a:lnTo>
                <a:lnTo>
                  <a:pt x="80911" y="188048"/>
                </a:lnTo>
                <a:lnTo>
                  <a:pt x="88912" y="192062"/>
                </a:lnTo>
                <a:lnTo>
                  <a:pt x="88480" y="198716"/>
                </a:lnTo>
                <a:lnTo>
                  <a:pt x="90258" y="205828"/>
                </a:lnTo>
                <a:lnTo>
                  <a:pt x="91607" y="218943"/>
                </a:lnTo>
                <a:lnTo>
                  <a:pt x="92421" y="242015"/>
                </a:lnTo>
                <a:lnTo>
                  <a:pt x="90819" y="265666"/>
                </a:lnTo>
                <a:lnTo>
                  <a:pt x="84924" y="280517"/>
                </a:lnTo>
                <a:lnTo>
                  <a:pt x="75018" y="284412"/>
                </a:lnTo>
                <a:lnTo>
                  <a:pt x="61026" y="286302"/>
                </a:lnTo>
                <a:lnTo>
                  <a:pt x="48534" y="286525"/>
                </a:lnTo>
                <a:lnTo>
                  <a:pt x="119149" y="286525"/>
                </a:lnTo>
                <a:lnTo>
                  <a:pt x="122117" y="237911"/>
                </a:lnTo>
                <a:lnTo>
                  <a:pt x="122262" y="188048"/>
                </a:lnTo>
                <a:lnTo>
                  <a:pt x="121400" y="183159"/>
                </a:lnTo>
                <a:close/>
              </a:path>
              <a:path w="122554" h="314325">
                <a:moveTo>
                  <a:pt x="90258" y="152044"/>
                </a:moveTo>
                <a:lnTo>
                  <a:pt x="61748" y="152855"/>
                </a:lnTo>
                <a:lnTo>
                  <a:pt x="46685" y="152933"/>
                </a:lnTo>
                <a:lnTo>
                  <a:pt x="96056" y="152933"/>
                </a:lnTo>
                <a:lnTo>
                  <a:pt x="90258" y="152044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3818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76" y="5791"/>
                </a:moveTo>
                <a:lnTo>
                  <a:pt x="242" y="5791"/>
                </a:lnTo>
                <a:lnTo>
                  <a:pt x="0" y="28522"/>
                </a:lnTo>
                <a:lnTo>
                  <a:pt x="1411" y="85386"/>
                </a:lnTo>
                <a:lnTo>
                  <a:pt x="3694" y="159613"/>
                </a:lnTo>
                <a:lnTo>
                  <a:pt x="6037" y="233544"/>
                </a:lnTo>
                <a:lnTo>
                  <a:pt x="7671" y="290853"/>
                </a:lnTo>
                <a:lnTo>
                  <a:pt x="7799" y="314324"/>
                </a:lnTo>
                <a:lnTo>
                  <a:pt x="6465" y="315671"/>
                </a:lnTo>
                <a:lnTo>
                  <a:pt x="16244" y="315213"/>
                </a:lnTo>
                <a:lnTo>
                  <a:pt x="25579" y="313893"/>
                </a:lnTo>
                <a:lnTo>
                  <a:pt x="44705" y="311657"/>
                </a:lnTo>
                <a:lnTo>
                  <a:pt x="47372" y="193395"/>
                </a:lnTo>
                <a:lnTo>
                  <a:pt x="135728" y="193395"/>
                </a:lnTo>
                <a:lnTo>
                  <a:pt x="135826" y="159613"/>
                </a:lnTo>
                <a:lnTo>
                  <a:pt x="90933" y="159613"/>
                </a:lnTo>
                <a:lnTo>
                  <a:pt x="43803" y="156946"/>
                </a:lnTo>
                <a:lnTo>
                  <a:pt x="35371" y="6680"/>
                </a:lnTo>
                <a:lnTo>
                  <a:pt x="23801" y="6680"/>
                </a:lnTo>
                <a:lnTo>
                  <a:pt x="18911" y="6248"/>
                </a:lnTo>
                <a:lnTo>
                  <a:pt x="10466" y="6248"/>
                </a:lnTo>
                <a:lnTo>
                  <a:pt x="1576" y="5791"/>
                </a:lnTo>
                <a:close/>
              </a:path>
              <a:path w="136525" h="316229">
                <a:moveTo>
                  <a:pt x="135728" y="193395"/>
                </a:moveTo>
                <a:lnTo>
                  <a:pt x="47372" y="193395"/>
                </a:lnTo>
                <a:lnTo>
                  <a:pt x="89155" y="196062"/>
                </a:lnTo>
                <a:lnTo>
                  <a:pt x="98490" y="309879"/>
                </a:lnTo>
                <a:lnTo>
                  <a:pt x="135396" y="308990"/>
                </a:lnTo>
                <a:lnTo>
                  <a:pt x="135728" y="193395"/>
                </a:lnTo>
                <a:close/>
              </a:path>
              <a:path w="136525" h="316229">
                <a:moveTo>
                  <a:pt x="136285" y="0"/>
                </a:moveTo>
                <a:lnTo>
                  <a:pt x="104268" y="0"/>
                </a:lnTo>
                <a:lnTo>
                  <a:pt x="90933" y="159613"/>
                </a:lnTo>
                <a:lnTo>
                  <a:pt x="135826" y="159613"/>
                </a:lnTo>
                <a:lnTo>
                  <a:pt x="136285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5163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61" y="0"/>
                </a:moveTo>
                <a:lnTo>
                  <a:pt x="0" y="5334"/>
                </a:lnTo>
                <a:lnTo>
                  <a:pt x="6223" y="320548"/>
                </a:lnTo>
                <a:lnTo>
                  <a:pt x="51562" y="318770"/>
                </a:lnTo>
                <a:lnTo>
                  <a:pt x="84589" y="211175"/>
                </a:lnTo>
                <a:lnTo>
                  <a:pt x="48018" y="211175"/>
                </a:lnTo>
                <a:lnTo>
                  <a:pt x="43561" y="0"/>
                </a:lnTo>
                <a:close/>
              </a:path>
              <a:path w="151765" h="320675">
                <a:moveTo>
                  <a:pt x="149523" y="133375"/>
                </a:moveTo>
                <a:lnTo>
                  <a:pt x="108470" y="133375"/>
                </a:lnTo>
                <a:lnTo>
                  <a:pt x="101815" y="317881"/>
                </a:lnTo>
                <a:lnTo>
                  <a:pt x="147167" y="316992"/>
                </a:lnTo>
                <a:lnTo>
                  <a:pt x="149523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59" y="8026"/>
                </a:lnTo>
                <a:lnTo>
                  <a:pt x="48018" y="211175"/>
                </a:lnTo>
                <a:lnTo>
                  <a:pt x="84589" y="211175"/>
                </a:lnTo>
                <a:lnTo>
                  <a:pt x="108470" y="133375"/>
                </a:lnTo>
                <a:lnTo>
                  <a:pt x="149523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8658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30" y="291211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1866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62" y="0"/>
                </a:lnTo>
                <a:lnTo>
                  <a:pt x="37708" y="242"/>
                </a:lnTo>
                <a:lnTo>
                  <a:pt x="4815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4" y="294235"/>
                </a:lnTo>
                <a:lnTo>
                  <a:pt x="17358" y="305530"/>
                </a:lnTo>
                <a:lnTo>
                  <a:pt x="35041" y="311900"/>
                </a:lnTo>
                <a:lnTo>
                  <a:pt x="50087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56" y="312897"/>
                </a:lnTo>
                <a:lnTo>
                  <a:pt x="101834" y="312965"/>
                </a:lnTo>
                <a:lnTo>
                  <a:pt x="111939" y="312789"/>
                </a:lnTo>
                <a:lnTo>
                  <a:pt x="125080" y="309510"/>
                </a:lnTo>
                <a:lnTo>
                  <a:pt x="135342" y="300896"/>
                </a:lnTo>
                <a:lnTo>
                  <a:pt x="142018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9" y="277158"/>
                </a:lnTo>
                <a:lnTo>
                  <a:pt x="46926" y="273445"/>
                </a:lnTo>
                <a:lnTo>
                  <a:pt x="42957" y="265731"/>
                </a:lnTo>
                <a:lnTo>
                  <a:pt x="42153" y="252769"/>
                </a:lnTo>
                <a:lnTo>
                  <a:pt x="43042" y="51385"/>
                </a:lnTo>
                <a:lnTo>
                  <a:pt x="43778" y="38425"/>
                </a:lnTo>
                <a:lnTo>
                  <a:pt x="47598" y="30716"/>
                </a:lnTo>
                <a:lnTo>
                  <a:pt x="56918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5" y="26290"/>
                </a:lnTo>
                <a:lnTo>
                  <a:pt x="91221" y="27322"/>
                </a:lnTo>
                <a:lnTo>
                  <a:pt x="96483" y="29606"/>
                </a:lnTo>
                <a:lnTo>
                  <a:pt x="99950" y="33605"/>
                </a:lnTo>
                <a:lnTo>
                  <a:pt x="101271" y="37593"/>
                </a:lnTo>
                <a:lnTo>
                  <a:pt x="101728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39417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0" y="19"/>
                </a:moveTo>
                <a:lnTo>
                  <a:pt x="23640" y="2319"/>
                </a:lnTo>
                <a:lnTo>
                  <a:pt x="794" y="53788"/>
                </a:lnTo>
                <a:lnTo>
                  <a:pt x="44" y="97358"/>
                </a:lnTo>
                <a:lnTo>
                  <a:pt x="0" y="154055"/>
                </a:lnTo>
                <a:lnTo>
                  <a:pt x="1093" y="206212"/>
                </a:lnTo>
                <a:lnTo>
                  <a:pt x="3345" y="260245"/>
                </a:lnTo>
                <a:lnTo>
                  <a:pt x="6880" y="316547"/>
                </a:lnTo>
                <a:lnTo>
                  <a:pt x="95095" y="312519"/>
                </a:lnTo>
                <a:lnTo>
                  <a:pt x="134921" y="301421"/>
                </a:lnTo>
                <a:lnTo>
                  <a:pt x="139657" y="288682"/>
                </a:lnTo>
                <a:lnTo>
                  <a:pt x="65232" y="288682"/>
                </a:lnTo>
                <a:lnTo>
                  <a:pt x="51800" y="288543"/>
                </a:lnTo>
                <a:lnTo>
                  <a:pt x="51228" y="274732"/>
                </a:lnTo>
                <a:lnTo>
                  <a:pt x="50238" y="243081"/>
                </a:lnTo>
                <a:lnTo>
                  <a:pt x="50025" y="220210"/>
                </a:lnTo>
                <a:lnTo>
                  <a:pt x="50039" y="206212"/>
                </a:lnTo>
                <a:lnTo>
                  <a:pt x="51342" y="184950"/>
                </a:lnTo>
                <a:lnTo>
                  <a:pt x="51800" y="184061"/>
                </a:lnTo>
                <a:lnTo>
                  <a:pt x="143631" y="184061"/>
                </a:lnTo>
                <a:lnTo>
                  <a:pt x="141925" y="180676"/>
                </a:lnTo>
                <a:lnTo>
                  <a:pt x="108708" y="163156"/>
                </a:lnTo>
                <a:lnTo>
                  <a:pt x="52231" y="150710"/>
                </a:lnTo>
                <a:lnTo>
                  <a:pt x="84223" y="150710"/>
                </a:lnTo>
                <a:lnTo>
                  <a:pt x="86926" y="150598"/>
                </a:lnTo>
                <a:lnTo>
                  <a:pt x="124411" y="139690"/>
                </a:lnTo>
                <a:lnTo>
                  <a:pt x="137328" y="118262"/>
                </a:lnTo>
                <a:lnTo>
                  <a:pt x="51342" y="118262"/>
                </a:lnTo>
                <a:lnTo>
                  <a:pt x="52231" y="20891"/>
                </a:lnTo>
                <a:lnTo>
                  <a:pt x="53120" y="20459"/>
                </a:lnTo>
                <a:lnTo>
                  <a:pt x="61995" y="20216"/>
                </a:lnTo>
                <a:lnTo>
                  <a:pt x="129708" y="20216"/>
                </a:lnTo>
                <a:lnTo>
                  <a:pt x="127479" y="16514"/>
                </a:lnTo>
                <a:lnTo>
                  <a:pt x="119397" y="9215"/>
                </a:lnTo>
                <a:lnTo>
                  <a:pt x="110486" y="4457"/>
                </a:lnTo>
                <a:lnTo>
                  <a:pt x="103374" y="1333"/>
                </a:lnTo>
                <a:lnTo>
                  <a:pt x="98108" y="457"/>
                </a:lnTo>
                <a:lnTo>
                  <a:pt x="86471" y="457"/>
                </a:lnTo>
                <a:lnTo>
                  <a:pt x="66030" y="19"/>
                </a:lnTo>
                <a:close/>
              </a:path>
              <a:path w="147320" h="316864">
                <a:moveTo>
                  <a:pt x="143631" y="184061"/>
                </a:moveTo>
                <a:lnTo>
                  <a:pt x="51800" y="184061"/>
                </a:lnTo>
                <a:lnTo>
                  <a:pt x="70469" y="184492"/>
                </a:lnTo>
                <a:lnTo>
                  <a:pt x="75803" y="188963"/>
                </a:lnTo>
                <a:lnTo>
                  <a:pt x="82684" y="197873"/>
                </a:lnTo>
                <a:lnTo>
                  <a:pt x="86521" y="208622"/>
                </a:lnTo>
                <a:lnTo>
                  <a:pt x="88111" y="220210"/>
                </a:lnTo>
                <a:lnTo>
                  <a:pt x="88249" y="231635"/>
                </a:lnTo>
                <a:lnTo>
                  <a:pt x="87791" y="239623"/>
                </a:lnTo>
                <a:lnTo>
                  <a:pt x="79359" y="281863"/>
                </a:lnTo>
                <a:lnTo>
                  <a:pt x="65232" y="288682"/>
                </a:lnTo>
                <a:lnTo>
                  <a:pt x="139657" y="288682"/>
                </a:lnTo>
                <a:lnTo>
                  <a:pt x="140040" y="283603"/>
                </a:lnTo>
                <a:lnTo>
                  <a:pt x="140763" y="274732"/>
                </a:lnTo>
                <a:lnTo>
                  <a:pt x="141559" y="266089"/>
                </a:lnTo>
                <a:lnTo>
                  <a:pt x="142490" y="257403"/>
                </a:lnTo>
                <a:lnTo>
                  <a:pt x="143746" y="242241"/>
                </a:lnTo>
                <a:lnTo>
                  <a:pt x="144875" y="226788"/>
                </a:lnTo>
                <a:lnTo>
                  <a:pt x="145923" y="212085"/>
                </a:lnTo>
                <a:lnTo>
                  <a:pt x="146935" y="199174"/>
                </a:lnTo>
                <a:lnTo>
                  <a:pt x="146011" y="188782"/>
                </a:lnTo>
                <a:lnTo>
                  <a:pt x="143631" y="184061"/>
                </a:lnTo>
                <a:close/>
              </a:path>
              <a:path w="147320" h="316864">
                <a:moveTo>
                  <a:pt x="84223" y="150710"/>
                </a:moveTo>
                <a:lnTo>
                  <a:pt x="52231" y="150710"/>
                </a:lnTo>
                <a:lnTo>
                  <a:pt x="55356" y="151155"/>
                </a:lnTo>
                <a:lnTo>
                  <a:pt x="69706" y="151134"/>
                </a:lnTo>
                <a:lnTo>
                  <a:pt x="77522" y="150990"/>
                </a:lnTo>
                <a:lnTo>
                  <a:pt x="84223" y="150710"/>
                </a:lnTo>
                <a:close/>
              </a:path>
              <a:path w="147320" h="316864">
                <a:moveTo>
                  <a:pt x="129708" y="20216"/>
                </a:moveTo>
                <a:lnTo>
                  <a:pt x="61995" y="20216"/>
                </a:lnTo>
                <a:lnTo>
                  <a:pt x="70738" y="22802"/>
                </a:lnTo>
                <a:lnTo>
                  <a:pt x="77563" y="28217"/>
                </a:lnTo>
                <a:lnTo>
                  <a:pt x="80679" y="36461"/>
                </a:lnTo>
                <a:lnTo>
                  <a:pt x="81062" y="45318"/>
                </a:lnTo>
                <a:lnTo>
                  <a:pt x="81214" y="53788"/>
                </a:lnTo>
                <a:lnTo>
                  <a:pt x="81312" y="79220"/>
                </a:lnTo>
                <a:lnTo>
                  <a:pt x="80679" y="91592"/>
                </a:lnTo>
                <a:lnTo>
                  <a:pt x="51342" y="118262"/>
                </a:lnTo>
                <a:lnTo>
                  <a:pt x="137328" y="118262"/>
                </a:lnTo>
                <a:lnTo>
                  <a:pt x="138477" y="97358"/>
                </a:lnTo>
                <a:lnTo>
                  <a:pt x="138591" y="91592"/>
                </a:lnTo>
                <a:lnTo>
                  <a:pt x="138655" y="71808"/>
                </a:lnTo>
                <a:lnTo>
                  <a:pt x="138177" y="56860"/>
                </a:lnTo>
                <a:lnTo>
                  <a:pt x="137156" y="40906"/>
                </a:lnTo>
                <a:lnTo>
                  <a:pt x="133732" y="26898"/>
                </a:lnTo>
                <a:lnTo>
                  <a:pt x="129708" y="20216"/>
                </a:lnTo>
                <a:close/>
              </a:path>
              <a:path w="147320" h="316864">
                <a:moveTo>
                  <a:pt x="95361" y="0"/>
                </a:moveTo>
                <a:lnTo>
                  <a:pt x="86471" y="457"/>
                </a:lnTo>
                <a:lnTo>
                  <a:pt x="98108" y="457"/>
                </a:lnTo>
                <a:lnTo>
                  <a:pt x="95361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23379" y="6124086"/>
            <a:ext cx="3557904" cy="71120"/>
          </a:xfrm>
          <a:custGeom>
            <a:avLst/>
            <a:gdLst/>
            <a:ahLst/>
            <a:cxnLst/>
            <a:rect l="l" t="t" r="r" b="b"/>
            <a:pathLst>
              <a:path w="3557904" h="71120">
                <a:moveTo>
                  <a:pt x="67007" y="0"/>
                </a:moveTo>
                <a:lnTo>
                  <a:pt x="38114" y="348"/>
                </a:lnTo>
                <a:lnTo>
                  <a:pt x="8870" y="4728"/>
                </a:lnTo>
                <a:lnTo>
                  <a:pt x="0" y="11892"/>
                </a:lnTo>
                <a:lnTo>
                  <a:pt x="558" y="17925"/>
                </a:lnTo>
                <a:lnTo>
                  <a:pt x="684" y="22688"/>
                </a:lnTo>
                <a:lnTo>
                  <a:pt x="471" y="28313"/>
                </a:lnTo>
                <a:lnTo>
                  <a:pt x="13202" y="30097"/>
                </a:lnTo>
                <a:lnTo>
                  <a:pt x="22021" y="33449"/>
                </a:lnTo>
                <a:lnTo>
                  <a:pt x="73891" y="45306"/>
                </a:lnTo>
                <a:lnTo>
                  <a:pt x="115927" y="49065"/>
                </a:lnTo>
                <a:lnTo>
                  <a:pt x="136284" y="51287"/>
                </a:lnTo>
                <a:lnTo>
                  <a:pt x="175650" y="56030"/>
                </a:lnTo>
                <a:lnTo>
                  <a:pt x="239281" y="61176"/>
                </a:lnTo>
                <a:lnTo>
                  <a:pt x="286568" y="63590"/>
                </a:lnTo>
                <a:lnTo>
                  <a:pt x="335040" y="65280"/>
                </a:lnTo>
                <a:lnTo>
                  <a:pt x="477680" y="67664"/>
                </a:lnTo>
                <a:lnTo>
                  <a:pt x="603069" y="68675"/>
                </a:lnTo>
                <a:lnTo>
                  <a:pt x="640207" y="69262"/>
                </a:lnTo>
                <a:lnTo>
                  <a:pt x="673126" y="70642"/>
                </a:lnTo>
                <a:lnTo>
                  <a:pt x="1037995" y="67664"/>
                </a:lnTo>
                <a:lnTo>
                  <a:pt x="3363947" y="67373"/>
                </a:lnTo>
                <a:lnTo>
                  <a:pt x="3406332" y="66642"/>
                </a:lnTo>
                <a:lnTo>
                  <a:pt x="3425595" y="64556"/>
                </a:lnTo>
                <a:lnTo>
                  <a:pt x="3476076" y="57823"/>
                </a:lnTo>
                <a:lnTo>
                  <a:pt x="3501683" y="54666"/>
                </a:lnTo>
                <a:lnTo>
                  <a:pt x="3540044" y="50895"/>
                </a:lnTo>
                <a:lnTo>
                  <a:pt x="3551904" y="47999"/>
                </a:lnTo>
                <a:lnTo>
                  <a:pt x="3556915" y="42677"/>
                </a:lnTo>
                <a:lnTo>
                  <a:pt x="3557500" y="38943"/>
                </a:lnTo>
                <a:lnTo>
                  <a:pt x="3551581" y="35908"/>
                </a:lnTo>
                <a:lnTo>
                  <a:pt x="3544632" y="33208"/>
                </a:lnTo>
                <a:lnTo>
                  <a:pt x="3465925" y="33208"/>
                </a:lnTo>
                <a:lnTo>
                  <a:pt x="3440968" y="32903"/>
                </a:lnTo>
                <a:lnTo>
                  <a:pt x="3419397" y="31899"/>
                </a:lnTo>
                <a:lnTo>
                  <a:pt x="3406332" y="30713"/>
                </a:lnTo>
                <a:lnTo>
                  <a:pt x="2349530" y="18725"/>
                </a:lnTo>
                <a:lnTo>
                  <a:pt x="1185127" y="18725"/>
                </a:lnTo>
                <a:lnTo>
                  <a:pt x="1152557" y="17344"/>
                </a:lnTo>
                <a:lnTo>
                  <a:pt x="620346" y="17344"/>
                </a:lnTo>
                <a:lnTo>
                  <a:pt x="405385" y="15227"/>
                </a:lnTo>
                <a:lnTo>
                  <a:pt x="300960" y="12618"/>
                </a:lnTo>
                <a:lnTo>
                  <a:pt x="201145" y="8587"/>
                </a:lnTo>
                <a:lnTo>
                  <a:pt x="153569" y="5948"/>
                </a:lnTo>
                <a:lnTo>
                  <a:pt x="96446" y="1505"/>
                </a:lnTo>
                <a:lnTo>
                  <a:pt x="67007" y="0"/>
                </a:lnTo>
                <a:close/>
              </a:path>
              <a:path w="3557904" h="71120">
                <a:moveTo>
                  <a:pt x="3301609" y="68242"/>
                </a:moveTo>
                <a:lnTo>
                  <a:pt x="2773846" y="68242"/>
                </a:lnTo>
                <a:lnTo>
                  <a:pt x="2791812" y="69539"/>
                </a:lnTo>
                <a:lnTo>
                  <a:pt x="2809514" y="70290"/>
                </a:lnTo>
                <a:lnTo>
                  <a:pt x="2827578" y="70617"/>
                </a:lnTo>
                <a:lnTo>
                  <a:pt x="2846630" y="70642"/>
                </a:lnTo>
                <a:lnTo>
                  <a:pt x="3301609" y="68242"/>
                </a:lnTo>
                <a:close/>
              </a:path>
              <a:path w="3557904" h="71120">
                <a:moveTo>
                  <a:pt x="2773846" y="68242"/>
                </a:moveTo>
                <a:lnTo>
                  <a:pt x="2447570" y="68242"/>
                </a:lnTo>
                <a:lnTo>
                  <a:pt x="2668572" y="70127"/>
                </a:lnTo>
                <a:lnTo>
                  <a:pt x="2722301" y="69686"/>
                </a:lnTo>
                <a:lnTo>
                  <a:pt x="2773846" y="68242"/>
                </a:lnTo>
                <a:close/>
              </a:path>
              <a:path w="3557904" h="71120">
                <a:moveTo>
                  <a:pt x="3363947" y="67373"/>
                </a:moveTo>
                <a:lnTo>
                  <a:pt x="1139759" y="67373"/>
                </a:lnTo>
                <a:lnTo>
                  <a:pt x="1426075" y="67664"/>
                </a:lnTo>
                <a:lnTo>
                  <a:pt x="1659452" y="69090"/>
                </a:lnTo>
                <a:lnTo>
                  <a:pt x="1734770" y="68242"/>
                </a:lnTo>
                <a:lnTo>
                  <a:pt x="3301609" y="68242"/>
                </a:lnTo>
                <a:lnTo>
                  <a:pt x="3344612" y="67664"/>
                </a:lnTo>
                <a:lnTo>
                  <a:pt x="3363947" y="67373"/>
                </a:lnTo>
                <a:close/>
              </a:path>
              <a:path w="3557904" h="71120">
                <a:moveTo>
                  <a:pt x="2447570" y="68242"/>
                </a:moveTo>
                <a:lnTo>
                  <a:pt x="1734770" y="68242"/>
                </a:lnTo>
                <a:lnTo>
                  <a:pt x="2357210" y="69042"/>
                </a:lnTo>
                <a:lnTo>
                  <a:pt x="2447570" y="68242"/>
                </a:lnTo>
                <a:close/>
              </a:path>
              <a:path w="3557904" h="71120">
                <a:moveTo>
                  <a:pt x="3526932" y="32220"/>
                </a:moveTo>
                <a:lnTo>
                  <a:pt x="3504185" y="32301"/>
                </a:lnTo>
                <a:lnTo>
                  <a:pt x="3489148" y="32301"/>
                </a:lnTo>
                <a:lnTo>
                  <a:pt x="3465925" y="33208"/>
                </a:lnTo>
                <a:lnTo>
                  <a:pt x="3544632" y="33208"/>
                </a:lnTo>
                <a:lnTo>
                  <a:pt x="3544355" y="33101"/>
                </a:lnTo>
                <a:lnTo>
                  <a:pt x="3536895" y="32381"/>
                </a:lnTo>
                <a:lnTo>
                  <a:pt x="3526932" y="32220"/>
                </a:lnTo>
                <a:close/>
              </a:path>
              <a:path w="3557904" h="71120">
                <a:moveTo>
                  <a:pt x="3476174" y="31404"/>
                </a:moveTo>
                <a:lnTo>
                  <a:pt x="3476613" y="32301"/>
                </a:lnTo>
                <a:lnTo>
                  <a:pt x="3504185" y="32301"/>
                </a:lnTo>
                <a:lnTo>
                  <a:pt x="3483484" y="31472"/>
                </a:lnTo>
                <a:lnTo>
                  <a:pt x="3476174" y="31404"/>
                </a:lnTo>
                <a:close/>
              </a:path>
              <a:path w="3557904" h="71120">
                <a:moveTo>
                  <a:pt x="1283117" y="17252"/>
                </a:moveTo>
                <a:lnTo>
                  <a:pt x="1233997" y="17656"/>
                </a:lnTo>
                <a:lnTo>
                  <a:pt x="1185127" y="18725"/>
                </a:lnTo>
                <a:lnTo>
                  <a:pt x="2349530" y="18725"/>
                </a:lnTo>
                <a:lnTo>
                  <a:pt x="1530111" y="18329"/>
                </a:lnTo>
                <a:lnTo>
                  <a:pt x="1283117" y="17252"/>
                </a:lnTo>
                <a:close/>
              </a:path>
              <a:path w="3557904" h="71120">
                <a:moveTo>
                  <a:pt x="1988205" y="17764"/>
                </a:moveTo>
                <a:lnTo>
                  <a:pt x="1530111" y="18329"/>
                </a:lnTo>
                <a:lnTo>
                  <a:pt x="2281475" y="18329"/>
                </a:lnTo>
                <a:lnTo>
                  <a:pt x="1988205" y="17764"/>
                </a:lnTo>
                <a:close/>
              </a:path>
              <a:path w="3557904" h="71120">
                <a:moveTo>
                  <a:pt x="1086218" y="16051"/>
                </a:moveTo>
                <a:lnTo>
                  <a:pt x="620346" y="17344"/>
                </a:lnTo>
                <a:lnTo>
                  <a:pt x="1152557" y="17344"/>
                </a:lnTo>
                <a:lnTo>
                  <a:pt x="1137005" y="16684"/>
                </a:lnTo>
                <a:lnTo>
                  <a:pt x="1086218" y="16051"/>
                </a:lnTo>
                <a:close/>
              </a:path>
            </a:pathLst>
          </a:custGeom>
          <a:solidFill>
            <a:srgbClr val="2956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8195" y="282575"/>
            <a:ext cx="58801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b="1" spc="55" dirty="0" smtClean="0">
                <a:solidFill>
                  <a:srgbClr val="002060"/>
                </a:solidFill>
                <a:latin typeface="Tahoma"/>
                <a:cs typeface="Tahoma"/>
              </a:rPr>
              <a:t>Об организации деятельности Общероссийской </a:t>
            </a:r>
            <a:br>
              <a:rPr lang="ru-RU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b="1" spc="55" dirty="0" smtClean="0">
                <a:solidFill>
                  <a:srgbClr val="002060"/>
                </a:solidFill>
                <a:latin typeface="Tahoma"/>
                <a:cs typeface="Tahoma"/>
              </a:rPr>
              <a:t>общественно-государственной </a:t>
            </a:r>
            <a:br>
              <a:rPr lang="ru-RU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b="1" spc="55" dirty="0" smtClean="0">
                <a:solidFill>
                  <a:srgbClr val="002060"/>
                </a:solidFill>
                <a:latin typeface="Tahoma"/>
                <a:cs typeface="Tahoma"/>
              </a:rPr>
              <a:t>детско-юношеской организации </a:t>
            </a:r>
            <a:endParaRPr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12" y="658799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88900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03700" y="6530975"/>
            <a:ext cx="648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/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АМОСОВ </a:t>
            </a:r>
          </a:p>
          <a:p>
            <a:pPr marL="12700" marR="5080" algn="r"/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Вячеслав Александрович, </a:t>
            </a:r>
            <a:b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председатель регионального отделения</a:t>
            </a:r>
            <a:endParaRPr lang="ru-RU"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325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1432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7466" y="373763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7" y="0"/>
                </a:moveTo>
                <a:lnTo>
                  <a:pt x="4686" y="40714"/>
                </a:lnTo>
                <a:lnTo>
                  <a:pt x="2463" y="43927"/>
                </a:lnTo>
                <a:lnTo>
                  <a:pt x="0" y="51446"/>
                </a:lnTo>
                <a:lnTo>
                  <a:pt x="546" y="53871"/>
                </a:lnTo>
                <a:lnTo>
                  <a:pt x="3721" y="55992"/>
                </a:lnTo>
                <a:lnTo>
                  <a:pt x="11316" y="61695"/>
                </a:lnTo>
                <a:lnTo>
                  <a:pt x="18402" y="67981"/>
                </a:lnTo>
                <a:lnTo>
                  <a:pt x="25259" y="74534"/>
                </a:lnTo>
                <a:lnTo>
                  <a:pt x="32169" y="81037"/>
                </a:lnTo>
                <a:lnTo>
                  <a:pt x="59242" y="105559"/>
                </a:lnTo>
                <a:lnTo>
                  <a:pt x="66622" y="98120"/>
                </a:lnTo>
                <a:lnTo>
                  <a:pt x="57873" y="89774"/>
                </a:lnTo>
                <a:lnTo>
                  <a:pt x="52273" y="84808"/>
                </a:lnTo>
                <a:lnTo>
                  <a:pt x="43319" y="76985"/>
                </a:lnTo>
                <a:lnTo>
                  <a:pt x="42913" y="74775"/>
                </a:lnTo>
                <a:lnTo>
                  <a:pt x="45537" y="72655"/>
                </a:lnTo>
                <a:lnTo>
                  <a:pt x="36652" y="72655"/>
                </a:lnTo>
                <a:lnTo>
                  <a:pt x="34112" y="68197"/>
                </a:lnTo>
                <a:lnTo>
                  <a:pt x="27254" y="62926"/>
                </a:lnTo>
                <a:lnTo>
                  <a:pt x="26301" y="60272"/>
                </a:lnTo>
                <a:lnTo>
                  <a:pt x="32784" y="53605"/>
                </a:lnTo>
                <a:lnTo>
                  <a:pt x="20434" y="53605"/>
                </a:lnTo>
                <a:lnTo>
                  <a:pt x="14147" y="50150"/>
                </a:lnTo>
                <a:lnTo>
                  <a:pt x="15646" y="47293"/>
                </a:lnTo>
                <a:lnTo>
                  <a:pt x="17106" y="40460"/>
                </a:lnTo>
                <a:lnTo>
                  <a:pt x="21717" y="38695"/>
                </a:lnTo>
                <a:lnTo>
                  <a:pt x="27114" y="32408"/>
                </a:lnTo>
                <a:lnTo>
                  <a:pt x="29870" y="29475"/>
                </a:lnTo>
                <a:lnTo>
                  <a:pt x="33604" y="25347"/>
                </a:lnTo>
                <a:lnTo>
                  <a:pt x="39216" y="18241"/>
                </a:lnTo>
                <a:lnTo>
                  <a:pt x="46020" y="11701"/>
                </a:lnTo>
                <a:lnTo>
                  <a:pt x="49832" y="8293"/>
                </a:lnTo>
                <a:lnTo>
                  <a:pt x="43691" y="2102"/>
                </a:lnTo>
                <a:lnTo>
                  <a:pt x="41657" y="0"/>
                </a:lnTo>
                <a:close/>
              </a:path>
              <a:path w="66675" h="106045">
                <a:moveTo>
                  <a:pt x="57975" y="52728"/>
                </a:moveTo>
                <a:lnTo>
                  <a:pt x="56007" y="53922"/>
                </a:lnTo>
                <a:lnTo>
                  <a:pt x="50215" y="59116"/>
                </a:lnTo>
                <a:lnTo>
                  <a:pt x="45504" y="62964"/>
                </a:lnTo>
                <a:lnTo>
                  <a:pt x="36652" y="72655"/>
                </a:lnTo>
                <a:lnTo>
                  <a:pt x="45537" y="72655"/>
                </a:lnTo>
                <a:lnTo>
                  <a:pt x="51384" y="67930"/>
                </a:lnTo>
                <a:lnTo>
                  <a:pt x="56400" y="64349"/>
                </a:lnTo>
                <a:lnTo>
                  <a:pt x="59575" y="56919"/>
                </a:lnTo>
                <a:lnTo>
                  <a:pt x="60972" y="55065"/>
                </a:lnTo>
                <a:lnTo>
                  <a:pt x="57975" y="52728"/>
                </a:lnTo>
                <a:close/>
              </a:path>
              <a:path w="66675" h="106045">
                <a:moveTo>
                  <a:pt x="40081" y="33907"/>
                </a:moveTo>
                <a:lnTo>
                  <a:pt x="38011" y="35596"/>
                </a:lnTo>
                <a:lnTo>
                  <a:pt x="31203" y="40536"/>
                </a:lnTo>
                <a:lnTo>
                  <a:pt x="27165" y="45045"/>
                </a:lnTo>
                <a:lnTo>
                  <a:pt x="21526" y="50887"/>
                </a:lnTo>
                <a:lnTo>
                  <a:pt x="20434" y="53605"/>
                </a:lnTo>
                <a:lnTo>
                  <a:pt x="32784" y="53605"/>
                </a:lnTo>
                <a:lnTo>
                  <a:pt x="34328" y="52017"/>
                </a:lnTo>
                <a:lnTo>
                  <a:pt x="38442" y="47178"/>
                </a:lnTo>
                <a:lnTo>
                  <a:pt x="42646" y="39863"/>
                </a:lnTo>
                <a:lnTo>
                  <a:pt x="43878" y="37869"/>
                </a:lnTo>
                <a:lnTo>
                  <a:pt x="40081" y="3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65810" y="511175"/>
            <a:ext cx="5880105" cy="609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НАШИ КОНТАКТЫ</a:t>
            </a:r>
          </a:p>
          <a:p>
            <a:pPr marL="12700" marR="5080" algn="ctr"/>
            <a:endParaRPr lang="ru-RU" sz="4000" b="1" spc="55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r>
              <a:rPr lang="ru-RU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(831) 419-97-00</a:t>
            </a:r>
          </a:p>
          <a:p>
            <a:pPr marL="12700" marR="5080" algn="ctr"/>
            <a:endParaRPr lang="ru-RU" sz="4000" b="1" spc="55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r>
              <a:rPr lang="ru-RU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8-920-253-97-17</a:t>
            </a:r>
            <a:endParaRPr lang="ru-RU" sz="4000" b="1" spc="55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endParaRPr lang="en-US" sz="4000" b="1" spc="55" dirty="0" smtClean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endParaRPr lang="ru-RU" sz="4000" b="1" spc="55" dirty="0" smtClean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r>
              <a:rPr lang="en-US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E-mail</a:t>
            </a:r>
            <a:r>
              <a:rPr lang="ru-RU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: </a:t>
            </a:r>
            <a:r>
              <a:rPr lang="en-US" sz="4000" b="1" spc="55" dirty="0" smtClean="0">
                <a:solidFill>
                  <a:srgbClr val="002060"/>
                </a:solidFill>
                <a:latin typeface="Tahoma"/>
                <a:cs typeface="Tahoma"/>
              </a:rPr>
              <a:t>rdsh_nnov@mail.ru </a:t>
            </a:r>
          </a:p>
          <a:p>
            <a:pPr marL="12700" marR="5080" algn="ctr"/>
            <a:endParaRPr lang="en-US" b="1" spc="55" dirty="0">
              <a:solidFill>
                <a:srgbClr val="002060"/>
              </a:solidFill>
              <a:latin typeface="Tahoma"/>
              <a:cs typeface="Tahoma"/>
            </a:endParaRPr>
          </a:p>
          <a:p>
            <a:pPr marL="12700" marR="5080" algn="ctr"/>
            <a:endParaRPr lang="ru-RU" b="1" spc="55" dirty="0" smtClean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12" y="658799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88900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2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661" y="529894"/>
            <a:ext cx="72184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36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99" y="1533232"/>
            <a:ext cx="776083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027" name="Picture 3" descr="C:\Users\PC\Desktop\Новая папка\74ShKa7Q7D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427" y="1298574"/>
            <a:ext cx="456278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C\Desktop\Новая папка\sdT17moqs2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168775"/>
            <a:ext cx="555983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C\Desktop\image_800x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8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99" y="1533232"/>
            <a:ext cx="776083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2050" name="Picture 2" descr="C:\Users\PC\Desktop\Новая папка\33013f_f98dd91ab12740f6ba9e8a6fde1b2bba-m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499" y="939372"/>
            <a:ext cx="2528843" cy="30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Новая папка\33013f_213204dad51649009be4f78a939bdd29-mv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860" y="1079537"/>
            <a:ext cx="2130166" cy="26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Новая папка\33013f_0c483cd7242f4b0aa65ee523bacb4a0e-m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991" y="1114239"/>
            <a:ext cx="2123508" cy="27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7993" y="4159230"/>
            <a:ext cx="2673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helvetica-w01-roman"/>
              </a:rPr>
              <a:t>ПРЕДСЕДАТЕЛЬ ОРГАНИЗАЦИИ:</a:t>
            </a:r>
            <a:endParaRPr lang="ru-RU" dirty="0">
              <a:solidFill>
                <a:srgbClr val="797979"/>
              </a:solidFill>
              <a:latin typeface="raleway"/>
            </a:endParaRPr>
          </a:p>
          <a:p>
            <a:pPr algn="ctr" fontAlgn="base"/>
            <a:r>
              <a:rPr lang="ru-RU" b="1" dirty="0">
                <a:solidFill>
                  <a:srgbClr val="000000"/>
                </a:solidFill>
                <a:latin typeface="helvetica-w01-roman"/>
              </a:rPr>
              <a:t>РЯЗАНСКИЙ </a:t>
            </a:r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helvetica-w01-roman"/>
              </a:rPr>
            </a:br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>Сергей </a:t>
            </a:r>
            <a:r>
              <a:rPr lang="ru-RU" b="1" dirty="0">
                <a:solidFill>
                  <a:srgbClr val="000000"/>
                </a:solidFill>
                <a:latin typeface="helvetica-w01-roman"/>
              </a:rPr>
              <a:t>Николаевич</a:t>
            </a:r>
            <a:r>
              <a:rPr lang="ru-RU" dirty="0">
                <a:solidFill>
                  <a:srgbClr val="000000"/>
                </a:solidFill>
                <a:latin typeface="helvetica-w01-roman"/>
              </a:rPr>
              <a:t>,</a:t>
            </a:r>
            <a:endParaRPr lang="ru-RU" dirty="0">
              <a:solidFill>
                <a:srgbClr val="797979"/>
              </a:solidFill>
              <a:latin typeface="raleway"/>
            </a:endParaRPr>
          </a:p>
          <a:p>
            <a:pPr algn="ctr" fontAlgn="base"/>
            <a:r>
              <a:rPr lang="ru-RU" dirty="0">
                <a:solidFill>
                  <a:srgbClr val="000000"/>
                </a:solidFill>
                <a:latin typeface="helvetica-w01-roman"/>
              </a:rPr>
              <a:t>российский космонавт-испытатель отряда космонавтов государственной 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helvetica-w01-roman"/>
              </a:rPr>
            </a:b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корпорации</a:t>
            </a:r>
            <a:r>
              <a:rPr lang="ru-RU" dirty="0">
                <a:solidFill>
                  <a:srgbClr val="000000"/>
                </a:solidFill>
                <a:latin typeface="helvetica-w01-roman"/>
              </a:rPr>
              <a:t> по космической деятельности 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«РОСКОСМОС»</a:t>
            </a:r>
            <a:endParaRPr lang="ru-RU" b="0" i="0" dirty="0">
              <a:solidFill>
                <a:srgbClr val="797979"/>
              </a:solidFill>
              <a:effectLst/>
              <a:latin typeface="raleway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2164" y="3986989"/>
            <a:ext cx="3013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>ЧУРИКОВА</a:t>
            </a:r>
            <a:br>
              <a:rPr lang="ru-RU" b="1" dirty="0" smtClean="0">
                <a:solidFill>
                  <a:srgbClr val="000000"/>
                </a:solidFill>
                <a:latin typeface="helvetica-w01-roman"/>
              </a:rPr>
            </a:br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helvetica-w01-roman"/>
              </a:rPr>
              <a:t>Яна Алексеевна,</a:t>
            </a:r>
            <a:endParaRPr lang="ru-RU" b="1" dirty="0">
              <a:solidFill>
                <a:srgbClr val="797979"/>
              </a:solidFill>
              <a:latin typeface="raleway"/>
            </a:endParaRPr>
          </a:p>
          <a:p>
            <a:pPr algn="ctr" fontAlgn="base"/>
            <a:r>
              <a:rPr lang="ru-RU" dirty="0">
                <a:solidFill>
                  <a:srgbClr val="000000"/>
                </a:solidFill>
                <a:latin typeface="helvetica-w01-roman"/>
              </a:rPr>
              <a:t> российская 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телеведущая</a:t>
            </a:r>
            <a:r>
              <a:rPr lang="ru-RU" dirty="0">
                <a:solidFill>
                  <a:srgbClr val="000000"/>
                </a:solidFill>
                <a:latin typeface="helvetica-w01-roman"/>
              </a:rPr>
              <a:t>, журналист и </a:t>
            </a:r>
            <a:br>
              <a:rPr lang="ru-RU" dirty="0">
                <a:solidFill>
                  <a:srgbClr val="000000"/>
                </a:solidFill>
                <a:latin typeface="helvetica-w01-roman"/>
              </a:rPr>
            </a:br>
            <a:r>
              <a:rPr lang="ru-RU" dirty="0">
                <a:solidFill>
                  <a:srgbClr val="000000"/>
                </a:solidFill>
                <a:latin typeface="helvetica-w01-roman"/>
              </a:rPr>
              <a:t>общественный деятель, руководитель каналов молодёжного и музыкального 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вещания</a:t>
            </a:r>
            <a:endParaRPr lang="ru-RU" b="0" i="0" dirty="0">
              <a:solidFill>
                <a:srgbClr val="797979"/>
              </a:solidFill>
              <a:effectLst/>
              <a:latin typeface="raleway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88814" y="4054474"/>
            <a:ext cx="2946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helvetica-w01-roman"/>
              </a:rPr>
              <a:t>ГОЛОВЕНЬКИНА </a:t>
            </a:r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helvetica-w01-roman"/>
              </a:rPr>
            </a:br>
            <a:r>
              <a:rPr lang="ru-RU" b="1" dirty="0" smtClean="0">
                <a:solidFill>
                  <a:srgbClr val="000000"/>
                </a:solidFill>
                <a:latin typeface="helvetica-w01-roman"/>
              </a:rPr>
              <a:t>Алла </a:t>
            </a:r>
            <a:r>
              <a:rPr lang="ru-RU" b="1" dirty="0">
                <a:solidFill>
                  <a:srgbClr val="000000"/>
                </a:solidFill>
                <a:latin typeface="helvetica-w01-roman"/>
              </a:rPr>
              <a:t>Николаевна</a:t>
            </a:r>
            <a:endParaRPr lang="ru-RU" b="1" dirty="0">
              <a:solidFill>
                <a:srgbClr val="797979"/>
              </a:solidFill>
              <a:latin typeface="raleway"/>
            </a:endParaRPr>
          </a:p>
          <a:p>
            <a:pPr algn="ctr" fontAlgn="base"/>
            <a:r>
              <a:rPr lang="ru-RU" dirty="0">
                <a:solidFill>
                  <a:srgbClr val="000000"/>
                </a:solidFill>
                <a:latin typeface="helvetica-w01-roman"/>
              </a:rPr>
              <a:t>учитель биологии высшей квалификационной категории, победительница конкурса 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«Учитель </a:t>
            </a:r>
            <a:r>
              <a:rPr lang="ru-RU" dirty="0">
                <a:solidFill>
                  <a:srgbClr val="000000"/>
                </a:solidFill>
                <a:latin typeface="helvetica-w01-roman"/>
              </a:rPr>
              <a:t>года </a:t>
            </a:r>
            <a:r>
              <a:rPr lang="ru-RU" dirty="0" smtClean="0">
                <a:solidFill>
                  <a:srgbClr val="000000"/>
                </a:solidFill>
                <a:latin typeface="helvetica-w01-roman"/>
              </a:rPr>
              <a:t>России»</a:t>
            </a:r>
            <a:br>
              <a:rPr lang="ru-RU" dirty="0" smtClean="0">
                <a:solidFill>
                  <a:srgbClr val="000000"/>
                </a:solidFill>
                <a:latin typeface="helvetica-w01-roman"/>
              </a:rPr>
            </a:br>
            <a:r>
              <a:rPr lang="ru-RU" dirty="0">
                <a:solidFill>
                  <a:srgbClr val="000000"/>
                </a:solidFill>
                <a:latin typeface="helvetica-w01-roman"/>
              </a:rPr>
              <a:t> в 2014 году</a:t>
            </a:r>
            <a:endParaRPr lang="ru-RU" b="0" i="0" dirty="0">
              <a:solidFill>
                <a:srgbClr val="797979"/>
              </a:solidFill>
              <a:effectLst/>
              <a:latin typeface="raleway"/>
            </a:endParaRPr>
          </a:p>
        </p:txBody>
      </p:sp>
      <p:pic>
        <p:nvPicPr>
          <p:cNvPr id="16" name="Picture 3" descr="C:\Users\PC\Desktop\image_800x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7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725" y="5919873"/>
            <a:ext cx="460448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25" dirty="0">
                <a:solidFill>
                  <a:srgbClr val="002060"/>
                </a:solidFill>
                <a:latin typeface="Tahoma"/>
                <a:cs typeface="Tahoma"/>
              </a:rPr>
              <a:t>85 </a:t>
            </a:r>
            <a:r>
              <a:rPr sz="2000" spc="20" dirty="0">
                <a:solidFill>
                  <a:srgbClr val="002060"/>
                </a:solidFill>
                <a:latin typeface="Verdana"/>
                <a:cs typeface="Verdana"/>
              </a:rPr>
              <a:t>РЕГИОНОВ</a:t>
            </a:r>
            <a:r>
              <a:rPr sz="2000" spc="-409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Verdana"/>
                <a:cs typeface="Verdana"/>
              </a:rPr>
              <a:t>РОССИИ</a:t>
            </a:r>
            <a:endParaRPr sz="2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125" dirty="0">
                <a:solidFill>
                  <a:srgbClr val="002060"/>
                </a:solidFill>
                <a:latin typeface="Tahoma"/>
                <a:cs typeface="Tahoma"/>
              </a:rPr>
              <a:t>85 </a:t>
            </a:r>
            <a:r>
              <a:rPr sz="2000" spc="10" dirty="0">
                <a:solidFill>
                  <a:srgbClr val="002060"/>
                </a:solidFill>
                <a:latin typeface="Verdana"/>
                <a:cs typeface="Verdana"/>
              </a:rPr>
              <a:t>РЕГИОНАЛЬНЫХ </a:t>
            </a:r>
            <a:r>
              <a:rPr sz="2000" spc="-5" dirty="0">
                <a:solidFill>
                  <a:srgbClr val="002060"/>
                </a:solidFill>
                <a:latin typeface="Verdana"/>
                <a:cs typeface="Verdana"/>
              </a:rPr>
              <a:t>ОТДЕЛЕНИЙ  </a:t>
            </a:r>
            <a:r>
              <a:rPr sz="2000" spc="-40" dirty="0">
                <a:solidFill>
                  <a:srgbClr val="002060"/>
                </a:solidFill>
                <a:latin typeface="Verdana"/>
                <a:cs typeface="Verdana"/>
              </a:rPr>
              <a:t>БОЛЕЕ</a:t>
            </a:r>
            <a:r>
              <a:rPr sz="2000" spc="-34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b="1" spc="80" dirty="0">
                <a:solidFill>
                  <a:srgbClr val="002060"/>
                </a:solidFill>
                <a:latin typeface="Tahoma"/>
                <a:cs typeface="Tahoma"/>
              </a:rPr>
              <a:t>250</a:t>
            </a:r>
            <a:r>
              <a:rPr sz="2000" b="1" spc="-29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2060"/>
                </a:solidFill>
                <a:latin typeface="Verdana"/>
                <a:cs typeface="Verdana"/>
              </a:rPr>
              <a:t>ПИЛОТНЫХ</a:t>
            </a:r>
            <a:r>
              <a:rPr sz="2000" spc="-1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002060"/>
                </a:solidFill>
                <a:latin typeface="Verdana"/>
                <a:cs typeface="Verdana"/>
              </a:rPr>
              <a:t>ШКОЛ</a:t>
            </a:r>
            <a:r>
              <a:rPr sz="2000" spc="-18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Verdana"/>
                <a:cs typeface="Verdana"/>
              </a:rPr>
              <a:t>РДШ</a:t>
            </a:r>
            <a:endParaRPr sz="20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841" y="349859"/>
            <a:ext cx="220281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РДШ</a:t>
            </a:r>
            <a:r>
              <a:rPr spc="-180" dirty="0"/>
              <a:t> </a:t>
            </a:r>
            <a:r>
              <a:rPr spc="60" dirty="0"/>
              <a:t>СЕГОДНЯ</a:t>
            </a:r>
          </a:p>
        </p:txBody>
      </p:sp>
      <p:sp>
        <p:nvSpPr>
          <p:cNvPr id="4" name="object 4"/>
          <p:cNvSpPr/>
          <p:nvPr/>
        </p:nvSpPr>
        <p:spPr>
          <a:xfrm>
            <a:off x="267077" y="0"/>
            <a:ext cx="10268284" cy="6108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89230" lvl="0" algn="ctr"/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20 </a:t>
            </a:r>
            <a:r>
              <a:rPr lang="ru-RU" sz="2000" b="1" spc="4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апреля 2016 года </a:t>
            </a:r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создано Нижегородское</a:t>
            </a:r>
            <a:b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</a:t>
            </a:r>
            <a:r>
              <a:rPr lang="ru-RU" sz="2000" b="1" spc="4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региональное отделение  </a:t>
            </a:r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45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Российского </a:t>
            </a:r>
            <a:r>
              <a:rPr lang="ru-RU" sz="2000" b="1" spc="4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движения школьников</a:t>
            </a:r>
            <a:endParaRPr lang="ru-RU" sz="2000" b="1" kern="0" spc="6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3241" y="179083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30">
                <a:moveTo>
                  <a:pt x="8343" y="0"/>
                </a:moveTo>
                <a:lnTo>
                  <a:pt x="0" y="30683"/>
                </a:lnTo>
                <a:lnTo>
                  <a:pt x="25107" y="36258"/>
                </a:lnTo>
                <a:lnTo>
                  <a:pt x="34848" y="9753"/>
                </a:lnTo>
                <a:lnTo>
                  <a:pt x="8343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0947" y="4518367"/>
            <a:ext cx="44450" cy="53975"/>
          </a:xfrm>
          <a:custGeom>
            <a:avLst/>
            <a:gdLst/>
            <a:ahLst/>
            <a:cxnLst/>
            <a:rect l="l" t="t" r="r" b="b"/>
            <a:pathLst>
              <a:path w="44450" h="53975">
                <a:moveTo>
                  <a:pt x="13195" y="0"/>
                </a:moveTo>
                <a:lnTo>
                  <a:pt x="0" y="25285"/>
                </a:lnTo>
                <a:lnTo>
                  <a:pt x="19799" y="53886"/>
                </a:lnTo>
                <a:lnTo>
                  <a:pt x="44018" y="30822"/>
                </a:lnTo>
                <a:lnTo>
                  <a:pt x="28600" y="2171"/>
                </a:lnTo>
                <a:lnTo>
                  <a:pt x="13195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6352" y="4635004"/>
            <a:ext cx="36830" cy="47625"/>
          </a:xfrm>
          <a:custGeom>
            <a:avLst/>
            <a:gdLst/>
            <a:ahLst/>
            <a:cxnLst/>
            <a:rect l="l" t="t" r="r" b="b"/>
            <a:pathLst>
              <a:path w="36829" h="47625">
                <a:moveTo>
                  <a:pt x="12090" y="0"/>
                </a:moveTo>
                <a:lnTo>
                  <a:pt x="0" y="25323"/>
                </a:lnTo>
                <a:lnTo>
                  <a:pt x="13195" y="47332"/>
                </a:lnTo>
                <a:lnTo>
                  <a:pt x="31889" y="40741"/>
                </a:lnTo>
                <a:lnTo>
                  <a:pt x="36309" y="5486"/>
                </a:lnTo>
                <a:lnTo>
                  <a:pt x="1209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33037" y="4717541"/>
            <a:ext cx="62230" cy="62865"/>
          </a:xfrm>
          <a:custGeom>
            <a:avLst/>
            <a:gdLst/>
            <a:ahLst/>
            <a:cxnLst/>
            <a:rect l="l" t="t" r="r" b="b"/>
            <a:pathLst>
              <a:path w="62229" h="62864">
                <a:moveTo>
                  <a:pt x="19799" y="0"/>
                </a:moveTo>
                <a:lnTo>
                  <a:pt x="0" y="20904"/>
                </a:lnTo>
                <a:lnTo>
                  <a:pt x="15405" y="62738"/>
                </a:lnTo>
                <a:lnTo>
                  <a:pt x="61633" y="50609"/>
                </a:lnTo>
                <a:lnTo>
                  <a:pt x="46227" y="7696"/>
                </a:lnTo>
                <a:lnTo>
                  <a:pt x="1979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98937" y="4891417"/>
            <a:ext cx="47625" cy="145415"/>
          </a:xfrm>
          <a:custGeom>
            <a:avLst/>
            <a:gdLst/>
            <a:ahLst/>
            <a:cxnLst/>
            <a:rect l="l" t="t" r="r" b="b"/>
            <a:pathLst>
              <a:path w="47625" h="145414">
                <a:moveTo>
                  <a:pt x="23075" y="0"/>
                </a:moveTo>
                <a:lnTo>
                  <a:pt x="0" y="23113"/>
                </a:lnTo>
                <a:lnTo>
                  <a:pt x="2171" y="122161"/>
                </a:lnTo>
                <a:lnTo>
                  <a:pt x="3276" y="145275"/>
                </a:lnTo>
                <a:lnTo>
                  <a:pt x="27508" y="145275"/>
                </a:lnTo>
                <a:lnTo>
                  <a:pt x="47294" y="88036"/>
                </a:lnTo>
                <a:lnTo>
                  <a:pt x="42900" y="31927"/>
                </a:lnTo>
                <a:lnTo>
                  <a:pt x="23075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08692" y="5080723"/>
            <a:ext cx="76200" cy="209550"/>
          </a:xfrm>
          <a:custGeom>
            <a:avLst/>
            <a:gdLst/>
            <a:ahLst/>
            <a:cxnLst/>
            <a:rect l="l" t="t" r="r" b="b"/>
            <a:pathLst>
              <a:path w="76200" h="209550">
                <a:moveTo>
                  <a:pt x="44018" y="0"/>
                </a:moveTo>
                <a:lnTo>
                  <a:pt x="46228" y="25285"/>
                </a:lnTo>
                <a:lnTo>
                  <a:pt x="29718" y="39585"/>
                </a:lnTo>
                <a:lnTo>
                  <a:pt x="0" y="70408"/>
                </a:lnTo>
                <a:lnTo>
                  <a:pt x="2184" y="144183"/>
                </a:lnTo>
                <a:lnTo>
                  <a:pt x="10985" y="203593"/>
                </a:lnTo>
                <a:lnTo>
                  <a:pt x="22009" y="209092"/>
                </a:lnTo>
                <a:lnTo>
                  <a:pt x="26390" y="174942"/>
                </a:lnTo>
                <a:lnTo>
                  <a:pt x="32994" y="129832"/>
                </a:lnTo>
                <a:lnTo>
                  <a:pt x="35217" y="93522"/>
                </a:lnTo>
                <a:lnTo>
                  <a:pt x="58318" y="60528"/>
                </a:lnTo>
                <a:lnTo>
                  <a:pt x="75907" y="32994"/>
                </a:lnTo>
                <a:lnTo>
                  <a:pt x="68199" y="1104"/>
                </a:lnTo>
                <a:lnTo>
                  <a:pt x="44018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6348" y="5333529"/>
            <a:ext cx="53975" cy="140970"/>
          </a:xfrm>
          <a:custGeom>
            <a:avLst/>
            <a:gdLst/>
            <a:ahLst/>
            <a:cxnLst/>
            <a:rect l="l" t="t" r="r" b="b"/>
            <a:pathLst>
              <a:path w="53975" h="140970">
                <a:moveTo>
                  <a:pt x="37668" y="0"/>
                </a:moveTo>
                <a:lnTo>
                  <a:pt x="13335" y="11455"/>
                </a:lnTo>
                <a:lnTo>
                  <a:pt x="0" y="21970"/>
                </a:lnTo>
                <a:lnTo>
                  <a:pt x="11925" y="59715"/>
                </a:lnTo>
                <a:lnTo>
                  <a:pt x="7632" y="108457"/>
                </a:lnTo>
                <a:lnTo>
                  <a:pt x="19050" y="140957"/>
                </a:lnTo>
                <a:lnTo>
                  <a:pt x="30988" y="135686"/>
                </a:lnTo>
                <a:lnTo>
                  <a:pt x="35737" y="49695"/>
                </a:lnTo>
                <a:lnTo>
                  <a:pt x="50533" y="32499"/>
                </a:lnTo>
                <a:lnTo>
                  <a:pt x="53390" y="10032"/>
                </a:lnTo>
                <a:lnTo>
                  <a:pt x="37668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55999" y="5353583"/>
            <a:ext cx="33020" cy="53340"/>
          </a:xfrm>
          <a:custGeom>
            <a:avLst/>
            <a:gdLst/>
            <a:ahLst/>
            <a:cxnLst/>
            <a:rect l="l" t="t" r="r" b="b"/>
            <a:pathLst>
              <a:path w="33020" h="53339">
                <a:moveTo>
                  <a:pt x="13830" y="0"/>
                </a:moveTo>
                <a:lnTo>
                  <a:pt x="495" y="12915"/>
                </a:lnTo>
                <a:lnTo>
                  <a:pt x="0" y="34417"/>
                </a:lnTo>
                <a:lnTo>
                  <a:pt x="8128" y="53035"/>
                </a:lnTo>
                <a:lnTo>
                  <a:pt x="32423" y="44437"/>
                </a:lnTo>
                <a:lnTo>
                  <a:pt x="27178" y="18656"/>
                </a:lnTo>
                <a:lnTo>
                  <a:pt x="1383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5261" y="1581073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34747" y="0"/>
                </a:moveTo>
                <a:lnTo>
                  <a:pt x="14160" y="5143"/>
                </a:lnTo>
                <a:lnTo>
                  <a:pt x="0" y="25704"/>
                </a:lnTo>
                <a:lnTo>
                  <a:pt x="20586" y="45008"/>
                </a:lnTo>
                <a:lnTo>
                  <a:pt x="48895" y="20574"/>
                </a:lnTo>
                <a:lnTo>
                  <a:pt x="34747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0295" y="1584934"/>
            <a:ext cx="50165" cy="51435"/>
          </a:xfrm>
          <a:custGeom>
            <a:avLst/>
            <a:gdLst/>
            <a:ahLst/>
            <a:cxnLst/>
            <a:rect l="l" t="t" r="r" b="b"/>
            <a:pathLst>
              <a:path w="50164" h="51435">
                <a:moveTo>
                  <a:pt x="29565" y="0"/>
                </a:moveTo>
                <a:lnTo>
                  <a:pt x="0" y="38595"/>
                </a:lnTo>
                <a:lnTo>
                  <a:pt x="15430" y="51447"/>
                </a:lnTo>
                <a:lnTo>
                  <a:pt x="42456" y="37299"/>
                </a:lnTo>
                <a:lnTo>
                  <a:pt x="50165" y="5130"/>
                </a:lnTo>
                <a:lnTo>
                  <a:pt x="29565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3612" y="1570786"/>
            <a:ext cx="81280" cy="73660"/>
          </a:xfrm>
          <a:custGeom>
            <a:avLst/>
            <a:gdLst/>
            <a:ahLst/>
            <a:cxnLst/>
            <a:rect l="l" t="t" r="r" b="b"/>
            <a:pathLst>
              <a:path w="81279" h="73660">
                <a:moveTo>
                  <a:pt x="33439" y="0"/>
                </a:moveTo>
                <a:lnTo>
                  <a:pt x="1295" y="27000"/>
                </a:lnTo>
                <a:lnTo>
                  <a:pt x="0" y="48869"/>
                </a:lnTo>
                <a:lnTo>
                  <a:pt x="27012" y="73317"/>
                </a:lnTo>
                <a:lnTo>
                  <a:pt x="81026" y="46291"/>
                </a:lnTo>
                <a:lnTo>
                  <a:pt x="70739" y="15430"/>
                </a:lnTo>
                <a:lnTo>
                  <a:pt x="3343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1473" y="1537334"/>
            <a:ext cx="38735" cy="36195"/>
          </a:xfrm>
          <a:custGeom>
            <a:avLst/>
            <a:gdLst/>
            <a:ahLst/>
            <a:cxnLst/>
            <a:rect l="l" t="t" r="r" b="b"/>
            <a:pathLst>
              <a:path w="38735" h="36194">
                <a:moveTo>
                  <a:pt x="19304" y="0"/>
                </a:moveTo>
                <a:lnTo>
                  <a:pt x="0" y="24447"/>
                </a:lnTo>
                <a:lnTo>
                  <a:pt x="23152" y="36017"/>
                </a:lnTo>
                <a:lnTo>
                  <a:pt x="38595" y="18021"/>
                </a:lnTo>
                <a:lnTo>
                  <a:pt x="1930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3098" y="1483321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4" h="38734">
                <a:moveTo>
                  <a:pt x="21869" y="0"/>
                </a:moveTo>
                <a:lnTo>
                  <a:pt x="0" y="14147"/>
                </a:lnTo>
                <a:lnTo>
                  <a:pt x="7721" y="38582"/>
                </a:lnTo>
                <a:lnTo>
                  <a:pt x="30886" y="29578"/>
                </a:lnTo>
                <a:lnTo>
                  <a:pt x="2186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8212" y="1412569"/>
            <a:ext cx="37465" cy="36195"/>
          </a:xfrm>
          <a:custGeom>
            <a:avLst/>
            <a:gdLst/>
            <a:ahLst/>
            <a:cxnLst/>
            <a:rect l="l" t="t" r="r" b="b"/>
            <a:pathLst>
              <a:path w="37464" h="36194">
                <a:moveTo>
                  <a:pt x="12852" y="0"/>
                </a:moveTo>
                <a:lnTo>
                  <a:pt x="0" y="10299"/>
                </a:lnTo>
                <a:lnTo>
                  <a:pt x="7708" y="24447"/>
                </a:lnTo>
                <a:lnTo>
                  <a:pt x="20586" y="36017"/>
                </a:lnTo>
                <a:lnTo>
                  <a:pt x="37287" y="23152"/>
                </a:lnTo>
                <a:lnTo>
                  <a:pt x="12852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6477" y="1437017"/>
            <a:ext cx="45085" cy="51435"/>
          </a:xfrm>
          <a:custGeom>
            <a:avLst/>
            <a:gdLst/>
            <a:ahLst/>
            <a:cxnLst/>
            <a:rect l="l" t="t" r="r" b="b"/>
            <a:pathLst>
              <a:path w="45085" h="51434">
                <a:moveTo>
                  <a:pt x="30861" y="0"/>
                </a:moveTo>
                <a:lnTo>
                  <a:pt x="0" y="15430"/>
                </a:lnTo>
                <a:lnTo>
                  <a:pt x="3848" y="34734"/>
                </a:lnTo>
                <a:lnTo>
                  <a:pt x="29578" y="51447"/>
                </a:lnTo>
                <a:lnTo>
                  <a:pt x="44996" y="28295"/>
                </a:lnTo>
                <a:lnTo>
                  <a:pt x="30861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7729" y="1473021"/>
            <a:ext cx="87630" cy="81280"/>
          </a:xfrm>
          <a:custGeom>
            <a:avLst/>
            <a:gdLst/>
            <a:ahLst/>
            <a:cxnLst/>
            <a:rect l="l" t="t" r="r" b="b"/>
            <a:pathLst>
              <a:path w="87629" h="81280">
                <a:moveTo>
                  <a:pt x="38569" y="0"/>
                </a:moveTo>
                <a:lnTo>
                  <a:pt x="0" y="27025"/>
                </a:lnTo>
                <a:lnTo>
                  <a:pt x="32130" y="64300"/>
                </a:lnTo>
                <a:lnTo>
                  <a:pt x="81013" y="81026"/>
                </a:lnTo>
                <a:lnTo>
                  <a:pt x="87464" y="43738"/>
                </a:lnTo>
                <a:lnTo>
                  <a:pt x="3856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659" y="1574634"/>
            <a:ext cx="82550" cy="67310"/>
          </a:xfrm>
          <a:custGeom>
            <a:avLst/>
            <a:gdLst/>
            <a:ahLst/>
            <a:cxnLst/>
            <a:rect l="l" t="t" r="r" b="b"/>
            <a:pathLst>
              <a:path w="82550" h="67310">
                <a:moveTo>
                  <a:pt x="6426" y="24460"/>
                </a:moveTo>
                <a:lnTo>
                  <a:pt x="0" y="38595"/>
                </a:lnTo>
                <a:lnTo>
                  <a:pt x="6426" y="66890"/>
                </a:lnTo>
                <a:lnTo>
                  <a:pt x="60452" y="65608"/>
                </a:lnTo>
                <a:lnTo>
                  <a:pt x="79965" y="33451"/>
                </a:lnTo>
                <a:lnTo>
                  <a:pt x="41148" y="33451"/>
                </a:lnTo>
                <a:lnTo>
                  <a:pt x="6426" y="24460"/>
                </a:lnTo>
                <a:close/>
              </a:path>
              <a:path w="82550" h="67310">
                <a:moveTo>
                  <a:pt x="64300" y="0"/>
                </a:moveTo>
                <a:lnTo>
                  <a:pt x="41148" y="33451"/>
                </a:lnTo>
                <a:lnTo>
                  <a:pt x="79965" y="33451"/>
                </a:lnTo>
                <a:lnTo>
                  <a:pt x="82308" y="29590"/>
                </a:lnTo>
                <a:lnTo>
                  <a:pt x="643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4730" y="1659546"/>
            <a:ext cx="27305" cy="38735"/>
          </a:xfrm>
          <a:custGeom>
            <a:avLst/>
            <a:gdLst/>
            <a:ahLst/>
            <a:cxnLst/>
            <a:rect l="l" t="t" r="r" b="b"/>
            <a:pathLst>
              <a:path w="27304" h="38735">
                <a:moveTo>
                  <a:pt x="14147" y="0"/>
                </a:moveTo>
                <a:lnTo>
                  <a:pt x="0" y="17995"/>
                </a:lnTo>
                <a:lnTo>
                  <a:pt x="14147" y="38569"/>
                </a:lnTo>
                <a:lnTo>
                  <a:pt x="27025" y="21856"/>
                </a:lnTo>
                <a:lnTo>
                  <a:pt x="14147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0960" y="1518043"/>
            <a:ext cx="47625" cy="55880"/>
          </a:xfrm>
          <a:custGeom>
            <a:avLst/>
            <a:gdLst/>
            <a:ahLst/>
            <a:cxnLst/>
            <a:rect l="l" t="t" r="r" b="b"/>
            <a:pathLst>
              <a:path w="47625" h="55880">
                <a:moveTo>
                  <a:pt x="34709" y="0"/>
                </a:moveTo>
                <a:lnTo>
                  <a:pt x="0" y="18008"/>
                </a:lnTo>
                <a:lnTo>
                  <a:pt x="21869" y="55308"/>
                </a:lnTo>
                <a:lnTo>
                  <a:pt x="47599" y="30873"/>
                </a:lnTo>
                <a:lnTo>
                  <a:pt x="3470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03978" y="1511617"/>
            <a:ext cx="19685" cy="34925"/>
          </a:xfrm>
          <a:custGeom>
            <a:avLst/>
            <a:gdLst/>
            <a:ahLst/>
            <a:cxnLst/>
            <a:rect l="l" t="t" r="r" b="b"/>
            <a:pathLst>
              <a:path w="19685" h="34925">
                <a:moveTo>
                  <a:pt x="7721" y="0"/>
                </a:moveTo>
                <a:lnTo>
                  <a:pt x="0" y="12865"/>
                </a:lnTo>
                <a:lnTo>
                  <a:pt x="5156" y="34721"/>
                </a:lnTo>
                <a:lnTo>
                  <a:pt x="19304" y="24434"/>
                </a:lnTo>
                <a:lnTo>
                  <a:pt x="7721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0839" y="1386852"/>
            <a:ext cx="32384" cy="38735"/>
          </a:xfrm>
          <a:custGeom>
            <a:avLst/>
            <a:gdLst/>
            <a:ahLst/>
            <a:cxnLst/>
            <a:rect l="l" t="t" r="r" b="b"/>
            <a:pathLst>
              <a:path w="32385" h="38734">
                <a:moveTo>
                  <a:pt x="6438" y="0"/>
                </a:moveTo>
                <a:lnTo>
                  <a:pt x="0" y="15443"/>
                </a:lnTo>
                <a:lnTo>
                  <a:pt x="16725" y="38582"/>
                </a:lnTo>
                <a:lnTo>
                  <a:pt x="32156" y="23164"/>
                </a:lnTo>
                <a:lnTo>
                  <a:pt x="6438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9061" y="1355978"/>
            <a:ext cx="97790" cy="63500"/>
          </a:xfrm>
          <a:custGeom>
            <a:avLst/>
            <a:gdLst/>
            <a:ahLst/>
            <a:cxnLst/>
            <a:rect l="l" t="t" r="r" b="b"/>
            <a:pathLst>
              <a:path w="97789" h="63500">
                <a:moveTo>
                  <a:pt x="96328" y="46316"/>
                </a:moveTo>
                <a:lnTo>
                  <a:pt x="64312" y="46316"/>
                </a:lnTo>
                <a:lnTo>
                  <a:pt x="84899" y="63030"/>
                </a:lnTo>
                <a:lnTo>
                  <a:pt x="97739" y="47586"/>
                </a:lnTo>
                <a:lnTo>
                  <a:pt x="96328" y="46316"/>
                </a:lnTo>
                <a:close/>
              </a:path>
              <a:path w="97789" h="63500">
                <a:moveTo>
                  <a:pt x="0" y="0"/>
                </a:moveTo>
                <a:lnTo>
                  <a:pt x="7708" y="30873"/>
                </a:lnTo>
                <a:lnTo>
                  <a:pt x="30873" y="48869"/>
                </a:lnTo>
                <a:lnTo>
                  <a:pt x="64312" y="46316"/>
                </a:lnTo>
                <a:lnTo>
                  <a:pt x="96328" y="46316"/>
                </a:lnTo>
                <a:lnTo>
                  <a:pt x="79865" y="31496"/>
                </a:lnTo>
                <a:lnTo>
                  <a:pt x="48869" y="31496"/>
                </a:lnTo>
                <a:lnTo>
                  <a:pt x="0" y="0"/>
                </a:lnTo>
                <a:close/>
              </a:path>
              <a:path w="97789" h="63500">
                <a:moveTo>
                  <a:pt x="72021" y="24434"/>
                </a:moveTo>
                <a:lnTo>
                  <a:pt x="48869" y="31496"/>
                </a:lnTo>
                <a:lnTo>
                  <a:pt x="79865" y="31496"/>
                </a:lnTo>
                <a:lnTo>
                  <a:pt x="72021" y="24434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32922" y="1416430"/>
            <a:ext cx="153670" cy="100330"/>
          </a:xfrm>
          <a:custGeom>
            <a:avLst/>
            <a:gdLst/>
            <a:ahLst/>
            <a:cxnLst/>
            <a:rect l="l" t="t" r="r" b="b"/>
            <a:pathLst>
              <a:path w="153670" h="100330">
                <a:moveTo>
                  <a:pt x="2552" y="18008"/>
                </a:moveTo>
                <a:lnTo>
                  <a:pt x="0" y="45021"/>
                </a:lnTo>
                <a:lnTo>
                  <a:pt x="24434" y="69456"/>
                </a:lnTo>
                <a:lnTo>
                  <a:pt x="48869" y="100330"/>
                </a:lnTo>
                <a:lnTo>
                  <a:pt x="56578" y="86169"/>
                </a:lnTo>
                <a:lnTo>
                  <a:pt x="50152" y="56591"/>
                </a:lnTo>
                <a:lnTo>
                  <a:pt x="83604" y="48882"/>
                </a:lnTo>
                <a:lnTo>
                  <a:pt x="140201" y="48882"/>
                </a:lnTo>
                <a:lnTo>
                  <a:pt x="153073" y="36017"/>
                </a:lnTo>
                <a:lnTo>
                  <a:pt x="146401" y="28295"/>
                </a:lnTo>
                <a:lnTo>
                  <a:pt x="38595" y="28295"/>
                </a:lnTo>
                <a:lnTo>
                  <a:pt x="2552" y="18008"/>
                </a:lnTo>
                <a:close/>
              </a:path>
              <a:path w="153670" h="100330">
                <a:moveTo>
                  <a:pt x="140201" y="48882"/>
                </a:moveTo>
                <a:lnTo>
                  <a:pt x="83604" y="48882"/>
                </a:lnTo>
                <a:lnTo>
                  <a:pt x="126047" y="63030"/>
                </a:lnTo>
                <a:lnTo>
                  <a:pt x="140201" y="48882"/>
                </a:lnTo>
                <a:close/>
              </a:path>
              <a:path w="153670" h="100330">
                <a:moveTo>
                  <a:pt x="108038" y="0"/>
                </a:moveTo>
                <a:lnTo>
                  <a:pt x="86169" y="16713"/>
                </a:lnTo>
                <a:lnTo>
                  <a:pt x="56578" y="20586"/>
                </a:lnTo>
                <a:lnTo>
                  <a:pt x="38595" y="28295"/>
                </a:lnTo>
                <a:lnTo>
                  <a:pt x="146401" y="28295"/>
                </a:lnTo>
                <a:lnTo>
                  <a:pt x="128612" y="7708"/>
                </a:lnTo>
                <a:lnTo>
                  <a:pt x="108038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3086" y="1536051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4" h="29844">
                <a:moveTo>
                  <a:pt x="5143" y="0"/>
                </a:moveTo>
                <a:lnTo>
                  <a:pt x="0" y="17995"/>
                </a:lnTo>
                <a:lnTo>
                  <a:pt x="19291" y="29578"/>
                </a:lnTo>
                <a:lnTo>
                  <a:pt x="20586" y="5143"/>
                </a:lnTo>
                <a:lnTo>
                  <a:pt x="5143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Прямоугольник 28"/>
          <p:cNvSpPr/>
          <p:nvPr/>
        </p:nvSpPr>
        <p:spPr>
          <a:xfrm>
            <a:off x="4688585" y="5955140"/>
            <a:ext cx="59839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/>
            <a:r>
              <a:rPr lang="ru-RU" sz="2000" b="1" spc="50" dirty="0">
                <a:solidFill>
                  <a:srgbClr val="002060"/>
                </a:solidFill>
                <a:latin typeface="Tahoma"/>
                <a:cs typeface="Tahoma"/>
              </a:rPr>
              <a:t>Совет регионального отделения:</a:t>
            </a:r>
            <a:endParaRPr 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lvl="0" algn="ctr"/>
            <a:r>
              <a:rPr lang="ru-RU" sz="2000" spc="75" dirty="0">
                <a:solidFill>
                  <a:srgbClr val="002060"/>
                </a:solidFill>
                <a:latin typeface="Tahoma"/>
                <a:cs typeface="Tahoma"/>
              </a:rPr>
              <a:t>руководители областных организаций дополнительного образования,</a:t>
            </a:r>
            <a:br>
              <a:rPr lang="ru-RU" sz="2000" spc="75" dirty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000" spc="75" dirty="0">
                <a:solidFill>
                  <a:srgbClr val="002060"/>
                </a:solidFill>
                <a:latin typeface="Tahoma"/>
                <a:cs typeface="Tahoma"/>
              </a:rPr>
              <a:t> представители  общественных организаций, студенческого сообщества</a:t>
            </a:r>
            <a:endParaRPr lang="ru-RU"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30" name="Picture 3" descr="C:\Users\PC\Desktop\image_800x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55" y="29394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529894"/>
            <a:ext cx="88089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60" dirty="0" smtClean="0"/>
              <a:t>ДИРЕКТОР ФГБУ </a:t>
            </a:r>
            <a:br>
              <a:rPr lang="ru-RU" spc="60" dirty="0" smtClean="0"/>
            </a:br>
            <a:r>
              <a:rPr lang="ru-RU" spc="60" dirty="0" smtClean="0"/>
              <a:t>«Российский детско-юношеский центр»</a:t>
            </a:r>
            <a:endParaRPr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098" name="Picture 2" descr="C:\Users\PC\Desktop\Новая папка\photo_188x1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832" y="1349375"/>
            <a:ext cx="34099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2"/>
          <p:cNvSpPr txBox="1">
            <a:spLocks/>
          </p:cNvSpPr>
          <p:nvPr/>
        </p:nvSpPr>
        <p:spPr>
          <a:xfrm>
            <a:off x="3851276" y="5045198"/>
            <a:ext cx="36576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2800" kern="0" spc="60" dirty="0" smtClean="0"/>
              <a:t>КРЮКОВА </a:t>
            </a:r>
          </a:p>
          <a:p>
            <a:pPr algn="ctr"/>
            <a:r>
              <a:rPr lang="ru-RU" sz="2800" kern="0" spc="60" dirty="0" smtClean="0"/>
              <a:t>Алиса Анатольевна</a:t>
            </a:r>
            <a:endParaRPr lang="ru-RU" sz="2800" kern="0" spc="-35" dirty="0"/>
          </a:p>
        </p:txBody>
      </p:sp>
      <p:pic>
        <p:nvPicPr>
          <p:cNvPr id="11" name="Picture 3" descr="C:\Users\PC\Desktop\image_8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5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529894"/>
            <a:ext cx="880899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60" dirty="0" smtClean="0"/>
              <a:t>РЕГИОНАЛЬНЫЙ КООРДИНАТОР </a:t>
            </a:r>
            <a:br>
              <a:rPr lang="ru-RU" spc="60" dirty="0" smtClean="0"/>
            </a:br>
            <a:r>
              <a:rPr lang="ru-RU" spc="60" dirty="0" smtClean="0"/>
              <a:t>Российского движения школьников </a:t>
            </a:r>
            <a:br>
              <a:rPr lang="ru-RU" spc="60" dirty="0" smtClean="0"/>
            </a:br>
            <a:r>
              <a:rPr lang="ru-RU" spc="60" dirty="0" smtClean="0"/>
              <a:t>в Нижегородской области</a:t>
            </a:r>
            <a:endParaRPr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3851276" y="5616575"/>
            <a:ext cx="36576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200" b="1" i="0">
                <a:solidFill>
                  <a:srgbClr val="4888BD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2800" kern="0" spc="60" dirty="0" smtClean="0"/>
              <a:t>АЙЗАТУЛЛИНА</a:t>
            </a:r>
          </a:p>
          <a:p>
            <a:pPr algn="ctr"/>
            <a:r>
              <a:rPr lang="ru-RU" sz="2800" kern="0" spc="60" dirty="0" smtClean="0"/>
              <a:t>Динара Наилевна</a:t>
            </a:r>
            <a:endParaRPr lang="ru-RU" sz="2800" kern="0" spc="-35" dirty="0"/>
          </a:p>
        </p:txBody>
      </p:sp>
      <p:pic>
        <p:nvPicPr>
          <p:cNvPr id="5122" name="Picture 2" descr="C:\Users\PC\Desktop\Новая папка\33013f_e9e7239c9ad546be85ccf6ace50839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264" y="1833443"/>
            <a:ext cx="2634635" cy="35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C\Desktop\image_800x8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1336"/>
            <a:ext cx="2137921" cy="2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0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83250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14327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7466" y="373763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7" y="0"/>
                </a:moveTo>
                <a:lnTo>
                  <a:pt x="4686" y="40714"/>
                </a:lnTo>
                <a:lnTo>
                  <a:pt x="2463" y="43927"/>
                </a:lnTo>
                <a:lnTo>
                  <a:pt x="0" y="51446"/>
                </a:lnTo>
                <a:lnTo>
                  <a:pt x="546" y="53871"/>
                </a:lnTo>
                <a:lnTo>
                  <a:pt x="3721" y="55992"/>
                </a:lnTo>
                <a:lnTo>
                  <a:pt x="11316" y="61695"/>
                </a:lnTo>
                <a:lnTo>
                  <a:pt x="18402" y="67981"/>
                </a:lnTo>
                <a:lnTo>
                  <a:pt x="25259" y="74534"/>
                </a:lnTo>
                <a:lnTo>
                  <a:pt x="32169" y="81037"/>
                </a:lnTo>
                <a:lnTo>
                  <a:pt x="59242" y="105559"/>
                </a:lnTo>
                <a:lnTo>
                  <a:pt x="66622" y="98120"/>
                </a:lnTo>
                <a:lnTo>
                  <a:pt x="57873" y="89774"/>
                </a:lnTo>
                <a:lnTo>
                  <a:pt x="52273" y="84808"/>
                </a:lnTo>
                <a:lnTo>
                  <a:pt x="43319" y="76985"/>
                </a:lnTo>
                <a:lnTo>
                  <a:pt x="42913" y="74775"/>
                </a:lnTo>
                <a:lnTo>
                  <a:pt x="45537" y="72655"/>
                </a:lnTo>
                <a:lnTo>
                  <a:pt x="36652" y="72655"/>
                </a:lnTo>
                <a:lnTo>
                  <a:pt x="34112" y="68197"/>
                </a:lnTo>
                <a:lnTo>
                  <a:pt x="27254" y="62926"/>
                </a:lnTo>
                <a:lnTo>
                  <a:pt x="26301" y="60272"/>
                </a:lnTo>
                <a:lnTo>
                  <a:pt x="32784" y="53605"/>
                </a:lnTo>
                <a:lnTo>
                  <a:pt x="20434" y="53605"/>
                </a:lnTo>
                <a:lnTo>
                  <a:pt x="14147" y="50150"/>
                </a:lnTo>
                <a:lnTo>
                  <a:pt x="15646" y="47293"/>
                </a:lnTo>
                <a:lnTo>
                  <a:pt x="17106" y="40460"/>
                </a:lnTo>
                <a:lnTo>
                  <a:pt x="21717" y="38695"/>
                </a:lnTo>
                <a:lnTo>
                  <a:pt x="27114" y="32408"/>
                </a:lnTo>
                <a:lnTo>
                  <a:pt x="29870" y="29475"/>
                </a:lnTo>
                <a:lnTo>
                  <a:pt x="33604" y="25347"/>
                </a:lnTo>
                <a:lnTo>
                  <a:pt x="39216" y="18241"/>
                </a:lnTo>
                <a:lnTo>
                  <a:pt x="46020" y="11701"/>
                </a:lnTo>
                <a:lnTo>
                  <a:pt x="49832" y="8293"/>
                </a:lnTo>
                <a:lnTo>
                  <a:pt x="43691" y="2102"/>
                </a:lnTo>
                <a:lnTo>
                  <a:pt x="41657" y="0"/>
                </a:lnTo>
                <a:close/>
              </a:path>
              <a:path w="66675" h="106045">
                <a:moveTo>
                  <a:pt x="57975" y="52728"/>
                </a:moveTo>
                <a:lnTo>
                  <a:pt x="56007" y="53922"/>
                </a:lnTo>
                <a:lnTo>
                  <a:pt x="50215" y="59116"/>
                </a:lnTo>
                <a:lnTo>
                  <a:pt x="45504" y="62964"/>
                </a:lnTo>
                <a:lnTo>
                  <a:pt x="36652" y="72655"/>
                </a:lnTo>
                <a:lnTo>
                  <a:pt x="45537" y="72655"/>
                </a:lnTo>
                <a:lnTo>
                  <a:pt x="51384" y="67930"/>
                </a:lnTo>
                <a:lnTo>
                  <a:pt x="56400" y="64349"/>
                </a:lnTo>
                <a:lnTo>
                  <a:pt x="59575" y="56919"/>
                </a:lnTo>
                <a:lnTo>
                  <a:pt x="60972" y="55065"/>
                </a:lnTo>
                <a:lnTo>
                  <a:pt x="57975" y="52728"/>
                </a:lnTo>
                <a:close/>
              </a:path>
              <a:path w="66675" h="106045">
                <a:moveTo>
                  <a:pt x="40081" y="33907"/>
                </a:moveTo>
                <a:lnTo>
                  <a:pt x="38011" y="35596"/>
                </a:lnTo>
                <a:lnTo>
                  <a:pt x="31203" y="40536"/>
                </a:lnTo>
                <a:lnTo>
                  <a:pt x="27165" y="45045"/>
                </a:lnTo>
                <a:lnTo>
                  <a:pt x="21526" y="50887"/>
                </a:lnTo>
                <a:lnTo>
                  <a:pt x="20434" y="53605"/>
                </a:lnTo>
                <a:lnTo>
                  <a:pt x="32784" y="53605"/>
                </a:lnTo>
                <a:lnTo>
                  <a:pt x="34328" y="52017"/>
                </a:lnTo>
                <a:lnTo>
                  <a:pt x="38442" y="47178"/>
                </a:lnTo>
                <a:lnTo>
                  <a:pt x="42646" y="39863"/>
                </a:lnTo>
                <a:lnTo>
                  <a:pt x="43878" y="37869"/>
                </a:lnTo>
                <a:lnTo>
                  <a:pt x="40081" y="33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1723" y="2846044"/>
            <a:ext cx="1544231" cy="1941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7467" y="2846044"/>
            <a:ext cx="1544256" cy="1941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6086" y="3745776"/>
            <a:ext cx="1111250" cy="918210"/>
          </a:xfrm>
          <a:custGeom>
            <a:avLst/>
            <a:gdLst/>
            <a:ahLst/>
            <a:cxnLst/>
            <a:rect l="l" t="t" r="r" b="b"/>
            <a:pathLst>
              <a:path w="1111250" h="918210">
                <a:moveTo>
                  <a:pt x="0" y="0"/>
                </a:moveTo>
                <a:lnTo>
                  <a:pt x="1663" y="51541"/>
                </a:lnTo>
                <a:lnTo>
                  <a:pt x="5798" y="102609"/>
                </a:lnTo>
                <a:lnTo>
                  <a:pt x="12276" y="152602"/>
                </a:lnTo>
                <a:lnTo>
                  <a:pt x="21111" y="202006"/>
                </a:lnTo>
                <a:lnTo>
                  <a:pt x="32220" y="250584"/>
                </a:lnTo>
                <a:lnTo>
                  <a:pt x="45547" y="298277"/>
                </a:lnTo>
                <a:lnTo>
                  <a:pt x="61034" y="345027"/>
                </a:lnTo>
                <a:lnTo>
                  <a:pt x="78623" y="390777"/>
                </a:lnTo>
                <a:lnTo>
                  <a:pt x="98257" y="435470"/>
                </a:lnTo>
                <a:lnTo>
                  <a:pt x="119878" y="479048"/>
                </a:lnTo>
                <a:lnTo>
                  <a:pt x="143430" y="521453"/>
                </a:lnTo>
                <a:lnTo>
                  <a:pt x="168853" y="562627"/>
                </a:lnTo>
                <a:lnTo>
                  <a:pt x="196092" y="602514"/>
                </a:lnTo>
                <a:lnTo>
                  <a:pt x="225087" y="641055"/>
                </a:lnTo>
                <a:lnTo>
                  <a:pt x="255782" y="678193"/>
                </a:lnTo>
                <a:lnTo>
                  <a:pt x="288119" y="713871"/>
                </a:lnTo>
                <a:lnTo>
                  <a:pt x="322041" y="748030"/>
                </a:lnTo>
                <a:lnTo>
                  <a:pt x="357490" y="780614"/>
                </a:lnTo>
                <a:lnTo>
                  <a:pt x="394408" y="811564"/>
                </a:lnTo>
                <a:lnTo>
                  <a:pt x="432738" y="840823"/>
                </a:lnTo>
                <a:lnTo>
                  <a:pt x="472423" y="868334"/>
                </a:lnTo>
                <a:lnTo>
                  <a:pt x="513404" y="894038"/>
                </a:lnTo>
                <a:lnTo>
                  <a:pt x="555625" y="917879"/>
                </a:lnTo>
                <a:lnTo>
                  <a:pt x="597845" y="894038"/>
                </a:lnTo>
                <a:lnTo>
                  <a:pt x="638826" y="868334"/>
                </a:lnTo>
                <a:lnTo>
                  <a:pt x="678511" y="840823"/>
                </a:lnTo>
                <a:lnTo>
                  <a:pt x="716841" y="811564"/>
                </a:lnTo>
                <a:lnTo>
                  <a:pt x="753759" y="780614"/>
                </a:lnTo>
                <a:lnTo>
                  <a:pt x="789208" y="748030"/>
                </a:lnTo>
                <a:lnTo>
                  <a:pt x="823130" y="713871"/>
                </a:lnTo>
                <a:lnTo>
                  <a:pt x="855467" y="678193"/>
                </a:lnTo>
                <a:lnTo>
                  <a:pt x="886162" y="641055"/>
                </a:lnTo>
                <a:lnTo>
                  <a:pt x="915157" y="602514"/>
                </a:lnTo>
                <a:lnTo>
                  <a:pt x="942396" y="562627"/>
                </a:lnTo>
                <a:lnTo>
                  <a:pt x="967819" y="521453"/>
                </a:lnTo>
                <a:lnTo>
                  <a:pt x="991371" y="479048"/>
                </a:lnTo>
                <a:lnTo>
                  <a:pt x="1012992" y="435470"/>
                </a:lnTo>
                <a:lnTo>
                  <a:pt x="1032626" y="390777"/>
                </a:lnTo>
                <a:lnTo>
                  <a:pt x="1050215" y="345027"/>
                </a:lnTo>
                <a:lnTo>
                  <a:pt x="1065702" y="298277"/>
                </a:lnTo>
                <a:lnTo>
                  <a:pt x="1079029" y="250584"/>
                </a:lnTo>
                <a:lnTo>
                  <a:pt x="1090138" y="202006"/>
                </a:lnTo>
                <a:lnTo>
                  <a:pt x="1097846" y="158902"/>
                </a:lnTo>
                <a:lnTo>
                  <a:pt x="555625" y="158902"/>
                </a:lnTo>
                <a:lnTo>
                  <a:pt x="504907" y="157699"/>
                </a:lnTo>
                <a:lnTo>
                  <a:pt x="454811" y="154125"/>
                </a:lnTo>
                <a:lnTo>
                  <a:pt x="405391" y="148236"/>
                </a:lnTo>
                <a:lnTo>
                  <a:pt x="356701" y="140085"/>
                </a:lnTo>
                <a:lnTo>
                  <a:pt x="308796" y="129728"/>
                </a:lnTo>
                <a:lnTo>
                  <a:pt x="261729" y="117217"/>
                </a:lnTo>
                <a:lnTo>
                  <a:pt x="215556" y="102609"/>
                </a:lnTo>
                <a:lnTo>
                  <a:pt x="170331" y="85957"/>
                </a:lnTo>
                <a:lnTo>
                  <a:pt x="126108" y="67315"/>
                </a:lnTo>
                <a:lnTo>
                  <a:pt x="82943" y="46739"/>
                </a:lnTo>
                <a:lnTo>
                  <a:pt x="40888" y="24282"/>
                </a:lnTo>
                <a:lnTo>
                  <a:pt x="0" y="0"/>
                </a:lnTo>
                <a:close/>
              </a:path>
              <a:path w="1111250" h="918210">
                <a:moveTo>
                  <a:pt x="1111250" y="0"/>
                </a:moveTo>
                <a:lnTo>
                  <a:pt x="1070358" y="24282"/>
                </a:lnTo>
                <a:lnTo>
                  <a:pt x="1028302" y="46739"/>
                </a:lnTo>
                <a:lnTo>
                  <a:pt x="985135" y="67315"/>
                </a:lnTo>
                <a:lnTo>
                  <a:pt x="940912" y="85957"/>
                </a:lnTo>
                <a:lnTo>
                  <a:pt x="895688" y="102609"/>
                </a:lnTo>
                <a:lnTo>
                  <a:pt x="849515" y="117217"/>
                </a:lnTo>
                <a:lnTo>
                  <a:pt x="802450" y="129728"/>
                </a:lnTo>
                <a:lnTo>
                  <a:pt x="754545" y="140085"/>
                </a:lnTo>
                <a:lnTo>
                  <a:pt x="705856" y="148236"/>
                </a:lnTo>
                <a:lnTo>
                  <a:pt x="656437" y="154125"/>
                </a:lnTo>
                <a:lnTo>
                  <a:pt x="606341" y="157699"/>
                </a:lnTo>
                <a:lnTo>
                  <a:pt x="555625" y="158902"/>
                </a:lnTo>
                <a:lnTo>
                  <a:pt x="1097846" y="158902"/>
                </a:lnTo>
                <a:lnTo>
                  <a:pt x="1098973" y="152602"/>
                </a:lnTo>
                <a:lnTo>
                  <a:pt x="1105474" y="102427"/>
                </a:lnTo>
                <a:lnTo>
                  <a:pt x="1109586" y="51541"/>
                </a:lnTo>
                <a:lnTo>
                  <a:pt x="111125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789" y="1804771"/>
            <a:ext cx="2099843" cy="1041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1763" y="2639491"/>
            <a:ext cx="2183752" cy="207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52043" y="5170303"/>
            <a:ext cx="137160" cy="314960"/>
          </a:xfrm>
          <a:custGeom>
            <a:avLst/>
            <a:gdLst/>
            <a:ahLst/>
            <a:cxnLst/>
            <a:rect l="l" t="t" r="r" b="b"/>
            <a:pathLst>
              <a:path w="137159" h="314960">
                <a:moveTo>
                  <a:pt x="37855" y="0"/>
                </a:moveTo>
                <a:lnTo>
                  <a:pt x="0" y="3981"/>
                </a:lnTo>
                <a:lnTo>
                  <a:pt x="10667" y="314724"/>
                </a:lnTo>
                <a:lnTo>
                  <a:pt x="48018" y="314724"/>
                </a:lnTo>
                <a:lnTo>
                  <a:pt x="48018" y="196906"/>
                </a:lnTo>
                <a:lnTo>
                  <a:pt x="72245" y="194198"/>
                </a:lnTo>
                <a:lnTo>
                  <a:pt x="99809" y="184192"/>
                </a:lnTo>
                <a:lnTo>
                  <a:pt x="123038" y="167097"/>
                </a:lnTo>
                <a:lnTo>
                  <a:pt x="133431" y="144900"/>
                </a:lnTo>
                <a:lnTo>
                  <a:pt x="68465" y="144900"/>
                </a:lnTo>
                <a:lnTo>
                  <a:pt x="53352" y="144468"/>
                </a:lnTo>
                <a:lnTo>
                  <a:pt x="49852" y="96662"/>
                </a:lnTo>
                <a:lnTo>
                  <a:pt x="48463" y="42652"/>
                </a:lnTo>
                <a:lnTo>
                  <a:pt x="53868" y="41535"/>
                </a:lnTo>
                <a:lnTo>
                  <a:pt x="134280" y="41535"/>
                </a:lnTo>
                <a:lnTo>
                  <a:pt x="134264" y="41331"/>
                </a:lnTo>
                <a:lnTo>
                  <a:pt x="116911" y="12044"/>
                </a:lnTo>
                <a:lnTo>
                  <a:pt x="80800" y="477"/>
                </a:lnTo>
                <a:lnTo>
                  <a:pt x="37855" y="0"/>
                </a:lnTo>
                <a:close/>
              </a:path>
              <a:path w="137159" h="314960">
                <a:moveTo>
                  <a:pt x="134280" y="41535"/>
                </a:moveTo>
                <a:lnTo>
                  <a:pt x="53868" y="41535"/>
                </a:lnTo>
                <a:lnTo>
                  <a:pt x="66360" y="41757"/>
                </a:lnTo>
                <a:lnTo>
                  <a:pt x="80352" y="43645"/>
                </a:lnTo>
                <a:lnTo>
                  <a:pt x="90258" y="47529"/>
                </a:lnTo>
                <a:lnTo>
                  <a:pt x="96153" y="62400"/>
                </a:lnTo>
                <a:lnTo>
                  <a:pt x="97755" y="86055"/>
                </a:lnTo>
                <a:lnTo>
                  <a:pt x="96941" y="109119"/>
                </a:lnTo>
                <a:lnTo>
                  <a:pt x="95592" y="122218"/>
                </a:lnTo>
                <a:lnTo>
                  <a:pt x="93814" y="129330"/>
                </a:lnTo>
                <a:lnTo>
                  <a:pt x="94246" y="136010"/>
                </a:lnTo>
                <a:lnTo>
                  <a:pt x="86245" y="139998"/>
                </a:lnTo>
                <a:lnTo>
                  <a:pt x="82257" y="141776"/>
                </a:lnTo>
                <a:lnTo>
                  <a:pt x="77812" y="143122"/>
                </a:lnTo>
                <a:lnTo>
                  <a:pt x="72910" y="144011"/>
                </a:lnTo>
                <a:lnTo>
                  <a:pt x="68465" y="144900"/>
                </a:lnTo>
                <a:lnTo>
                  <a:pt x="133431" y="144900"/>
                </a:lnTo>
                <a:lnTo>
                  <a:pt x="134264" y="143122"/>
                </a:lnTo>
                <a:lnTo>
                  <a:pt x="136264" y="117777"/>
                </a:lnTo>
                <a:lnTo>
                  <a:pt x="136931" y="92389"/>
                </a:lnTo>
                <a:lnTo>
                  <a:pt x="136264" y="66920"/>
                </a:lnTo>
                <a:lnTo>
                  <a:pt x="134280" y="41535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5769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1" y="0"/>
                </a:moveTo>
                <a:lnTo>
                  <a:pt x="51656" y="0"/>
                </a:lnTo>
                <a:lnTo>
                  <a:pt x="37696" y="242"/>
                </a:lnTo>
                <a:lnTo>
                  <a:pt x="4803" y="22493"/>
                </a:lnTo>
                <a:lnTo>
                  <a:pt x="88" y="174969"/>
                </a:lnTo>
                <a:lnTo>
                  <a:pt x="0" y="261659"/>
                </a:lnTo>
                <a:lnTo>
                  <a:pt x="831" y="278768"/>
                </a:lnTo>
                <a:lnTo>
                  <a:pt x="6298" y="294235"/>
                </a:lnTo>
                <a:lnTo>
                  <a:pt x="17351" y="305530"/>
                </a:lnTo>
                <a:lnTo>
                  <a:pt x="35029" y="311900"/>
                </a:lnTo>
                <a:lnTo>
                  <a:pt x="50086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47" y="312897"/>
                </a:lnTo>
                <a:lnTo>
                  <a:pt x="101827" y="312965"/>
                </a:lnTo>
                <a:lnTo>
                  <a:pt x="111940" y="312789"/>
                </a:lnTo>
                <a:lnTo>
                  <a:pt x="125073" y="309510"/>
                </a:lnTo>
                <a:lnTo>
                  <a:pt x="135332" y="300896"/>
                </a:lnTo>
                <a:lnTo>
                  <a:pt x="142006" y="288786"/>
                </a:lnTo>
                <a:lnTo>
                  <a:pt x="143852" y="278118"/>
                </a:lnTo>
                <a:lnTo>
                  <a:pt x="73713" y="278118"/>
                </a:lnTo>
                <a:lnTo>
                  <a:pt x="56398" y="277158"/>
                </a:lnTo>
                <a:lnTo>
                  <a:pt x="46921" y="273445"/>
                </a:lnTo>
                <a:lnTo>
                  <a:pt x="42946" y="265731"/>
                </a:lnTo>
                <a:lnTo>
                  <a:pt x="42141" y="252769"/>
                </a:lnTo>
                <a:lnTo>
                  <a:pt x="43030" y="51385"/>
                </a:lnTo>
                <a:lnTo>
                  <a:pt x="43766" y="38425"/>
                </a:lnTo>
                <a:lnTo>
                  <a:pt x="47586" y="30716"/>
                </a:lnTo>
                <a:lnTo>
                  <a:pt x="56906" y="27007"/>
                </a:lnTo>
                <a:lnTo>
                  <a:pt x="74145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8" y="242"/>
                </a:lnTo>
                <a:lnTo>
                  <a:pt x="76581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45" y="26049"/>
                </a:lnTo>
                <a:lnTo>
                  <a:pt x="83868" y="26290"/>
                </a:lnTo>
                <a:lnTo>
                  <a:pt x="91213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2" y="37593"/>
                </a:lnTo>
                <a:lnTo>
                  <a:pt x="101716" y="47397"/>
                </a:lnTo>
                <a:lnTo>
                  <a:pt x="102161" y="52274"/>
                </a:lnTo>
                <a:lnTo>
                  <a:pt x="103661" y="104411"/>
                </a:lnTo>
                <a:lnTo>
                  <a:pt x="104050" y="188426"/>
                </a:lnTo>
                <a:lnTo>
                  <a:pt x="104380" y="218122"/>
                </a:lnTo>
                <a:lnTo>
                  <a:pt x="103939" y="257227"/>
                </a:lnTo>
                <a:lnTo>
                  <a:pt x="73713" y="278118"/>
                </a:lnTo>
                <a:lnTo>
                  <a:pt x="143852" y="278118"/>
                </a:lnTo>
                <a:lnTo>
                  <a:pt x="144388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1310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18" y="0"/>
                </a:moveTo>
                <a:lnTo>
                  <a:pt x="97186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2" y="284200"/>
                </a:lnTo>
                <a:lnTo>
                  <a:pt x="19062" y="301259"/>
                </a:lnTo>
                <a:lnTo>
                  <a:pt x="38947" y="310398"/>
                </a:lnTo>
                <a:lnTo>
                  <a:pt x="65785" y="311658"/>
                </a:lnTo>
                <a:lnTo>
                  <a:pt x="144030" y="304546"/>
                </a:lnTo>
                <a:lnTo>
                  <a:pt x="141775" y="272973"/>
                </a:lnTo>
                <a:lnTo>
                  <a:pt x="73355" y="272973"/>
                </a:lnTo>
                <a:lnTo>
                  <a:pt x="60181" y="271855"/>
                </a:lnTo>
                <a:lnTo>
                  <a:pt x="39548" y="230870"/>
                </a:lnTo>
                <a:lnTo>
                  <a:pt x="38011" y="180165"/>
                </a:lnTo>
                <a:lnTo>
                  <a:pt x="37807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18" y="0"/>
                </a:lnTo>
                <a:close/>
              </a:path>
              <a:path w="144145" h="311785">
                <a:moveTo>
                  <a:pt x="141363" y="267208"/>
                </a:moveTo>
                <a:lnTo>
                  <a:pt x="93135" y="272135"/>
                </a:lnTo>
                <a:lnTo>
                  <a:pt x="73355" y="272973"/>
                </a:lnTo>
                <a:lnTo>
                  <a:pt x="141775" y="272973"/>
                </a:lnTo>
                <a:lnTo>
                  <a:pt x="141363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62494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6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34566" y="5168048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3"/>
                </a:lnTo>
                <a:lnTo>
                  <a:pt x="6222" y="320547"/>
                </a:lnTo>
                <a:lnTo>
                  <a:pt x="51574" y="318769"/>
                </a:lnTo>
                <a:lnTo>
                  <a:pt x="84597" y="211188"/>
                </a:lnTo>
                <a:lnTo>
                  <a:pt x="48018" y="211188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0"/>
                </a:lnTo>
                <a:lnTo>
                  <a:pt x="147154" y="316991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88"/>
                </a:lnTo>
                <a:lnTo>
                  <a:pt x="84597" y="211188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5097" y="5090261"/>
            <a:ext cx="151765" cy="398780"/>
          </a:xfrm>
          <a:custGeom>
            <a:avLst/>
            <a:gdLst/>
            <a:ahLst/>
            <a:cxnLst/>
            <a:rect l="l" t="t" r="r" b="b"/>
            <a:pathLst>
              <a:path w="151765" h="398779">
                <a:moveTo>
                  <a:pt x="43561" y="77787"/>
                </a:moveTo>
                <a:lnTo>
                  <a:pt x="0" y="83121"/>
                </a:lnTo>
                <a:lnTo>
                  <a:pt x="6223" y="398335"/>
                </a:lnTo>
                <a:lnTo>
                  <a:pt x="51574" y="396557"/>
                </a:lnTo>
                <a:lnTo>
                  <a:pt x="84590" y="288975"/>
                </a:lnTo>
                <a:lnTo>
                  <a:pt x="48018" y="288975"/>
                </a:lnTo>
                <a:lnTo>
                  <a:pt x="43561" y="77787"/>
                </a:lnTo>
                <a:close/>
              </a:path>
              <a:path w="151765" h="398779">
                <a:moveTo>
                  <a:pt x="149523" y="211162"/>
                </a:moveTo>
                <a:lnTo>
                  <a:pt x="108470" y="211162"/>
                </a:lnTo>
                <a:lnTo>
                  <a:pt x="101815" y="395668"/>
                </a:lnTo>
                <a:lnTo>
                  <a:pt x="147167" y="394779"/>
                </a:lnTo>
                <a:lnTo>
                  <a:pt x="149523" y="211162"/>
                </a:lnTo>
                <a:close/>
              </a:path>
              <a:path w="151765" h="398779">
                <a:moveTo>
                  <a:pt x="151155" y="84035"/>
                </a:moveTo>
                <a:lnTo>
                  <a:pt x="109359" y="85813"/>
                </a:lnTo>
                <a:lnTo>
                  <a:pt x="48018" y="288975"/>
                </a:lnTo>
                <a:lnTo>
                  <a:pt x="84590" y="288975"/>
                </a:lnTo>
                <a:lnTo>
                  <a:pt x="108470" y="211162"/>
                </a:lnTo>
                <a:lnTo>
                  <a:pt x="149523" y="211162"/>
                </a:lnTo>
                <a:lnTo>
                  <a:pt x="151155" y="84035"/>
                </a:lnTo>
                <a:close/>
              </a:path>
              <a:path w="151765" h="398779">
                <a:moveTo>
                  <a:pt x="19126" y="0"/>
                </a:moveTo>
                <a:lnTo>
                  <a:pt x="8458" y="31559"/>
                </a:lnTo>
                <a:lnTo>
                  <a:pt x="77355" y="78244"/>
                </a:lnTo>
                <a:lnTo>
                  <a:pt x="129097" y="31559"/>
                </a:lnTo>
                <a:lnTo>
                  <a:pt x="69811" y="31559"/>
                </a:lnTo>
                <a:lnTo>
                  <a:pt x="19126" y="0"/>
                </a:lnTo>
                <a:close/>
              </a:path>
              <a:path w="151765" h="398779">
                <a:moveTo>
                  <a:pt x="113804" y="0"/>
                </a:moveTo>
                <a:lnTo>
                  <a:pt x="69811" y="31559"/>
                </a:lnTo>
                <a:lnTo>
                  <a:pt x="129097" y="31559"/>
                </a:lnTo>
                <a:lnTo>
                  <a:pt x="136486" y="24891"/>
                </a:lnTo>
                <a:lnTo>
                  <a:pt x="113804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4738" y="5173827"/>
            <a:ext cx="144145" cy="311785"/>
          </a:xfrm>
          <a:custGeom>
            <a:avLst/>
            <a:gdLst/>
            <a:ahLst/>
            <a:cxnLst/>
            <a:rect l="l" t="t" r="r" b="b"/>
            <a:pathLst>
              <a:path w="144145" h="311785">
                <a:moveTo>
                  <a:pt x="136931" y="0"/>
                </a:moveTo>
                <a:lnTo>
                  <a:pt x="97197" y="4611"/>
                </a:lnTo>
                <a:lnTo>
                  <a:pt x="40462" y="15557"/>
                </a:lnTo>
                <a:lnTo>
                  <a:pt x="7111" y="38239"/>
                </a:lnTo>
                <a:lnTo>
                  <a:pt x="0" y="259181"/>
                </a:lnTo>
                <a:lnTo>
                  <a:pt x="6093" y="284200"/>
                </a:lnTo>
                <a:lnTo>
                  <a:pt x="19064" y="301259"/>
                </a:lnTo>
                <a:lnTo>
                  <a:pt x="38953" y="310398"/>
                </a:lnTo>
                <a:lnTo>
                  <a:pt x="65798" y="311658"/>
                </a:lnTo>
                <a:lnTo>
                  <a:pt x="144043" y="304546"/>
                </a:lnTo>
                <a:lnTo>
                  <a:pt x="141788" y="272973"/>
                </a:lnTo>
                <a:lnTo>
                  <a:pt x="73355" y="272973"/>
                </a:lnTo>
                <a:lnTo>
                  <a:pt x="60186" y="271855"/>
                </a:lnTo>
                <a:lnTo>
                  <a:pt x="39559" y="230870"/>
                </a:lnTo>
                <a:lnTo>
                  <a:pt x="38017" y="180165"/>
                </a:lnTo>
                <a:lnTo>
                  <a:pt x="37809" y="125626"/>
                </a:lnTo>
                <a:lnTo>
                  <a:pt x="38684" y="87591"/>
                </a:lnTo>
                <a:lnTo>
                  <a:pt x="134708" y="47561"/>
                </a:lnTo>
                <a:lnTo>
                  <a:pt x="136931" y="0"/>
                </a:lnTo>
                <a:close/>
              </a:path>
              <a:path w="144145" h="311785">
                <a:moveTo>
                  <a:pt x="141376" y="267208"/>
                </a:moveTo>
                <a:lnTo>
                  <a:pt x="93141" y="272135"/>
                </a:lnTo>
                <a:lnTo>
                  <a:pt x="73355" y="272973"/>
                </a:lnTo>
                <a:lnTo>
                  <a:pt x="141788" y="272973"/>
                </a:lnTo>
                <a:lnTo>
                  <a:pt x="141376" y="267208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6810" y="5168048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16" y="0"/>
                </a:moveTo>
                <a:lnTo>
                  <a:pt x="0" y="7111"/>
                </a:lnTo>
                <a:lnTo>
                  <a:pt x="3556" y="319658"/>
                </a:lnTo>
                <a:lnTo>
                  <a:pt x="42672" y="319658"/>
                </a:lnTo>
                <a:lnTo>
                  <a:pt x="43561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4" y="133375"/>
                </a:lnTo>
                <a:lnTo>
                  <a:pt x="40894" y="133375"/>
                </a:lnTo>
                <a:lnTo>
                  <a:pt x="39116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61" y="184505"/>
                </a:lnTo>
                <a:lnTo>
                  <a:pt x="104914" y="318769"/>
                </a:lnTo>
                <a:lnTo>
                  <a:pt x="140030" y="291210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894" y="133375"/>
                </a:lnTo>
                <a:lnTo>
                  <a:pt x="84194" y="133375"/>
                </a:lnTo>
                <a:lnTo>
                  <a:pt x="146697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2094" y="5173127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69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5" y="311958"/>
                </a:lnTo>
                <a:lnTo>
                  <a:pt x="57468" y="312093"/>
                </a:lnTo>
                <a:lnTo>
                  <a:pt x="64810" y="312358"/>
                </a:lnTo>
                <a:lnTo>
                  <a:pt x="90046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8" y="26049"/>
                </a:lnTo>
                <a:lnTo>
                  <a:pt x="140116" y="20929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8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77" y="174969"/>
                </a:lnTo>
                <a:lnTo>
                  <a:pt x="145418" y="135420"/>
                </a:lnTo>
                <a:lnTo>
                  <a:pt x="145728" y="97664"/>
                </a:lnTo>
                <a:lnTo>
                  <a:pt x="146038" y="65995"/>
                </a:lnTo>
                <a:lnTo>
                  <a:pt x="146161" y="47397"/>
                </a:lnTo>
                <a:lnTo>
                  <a:pt x="146069" y="43829"/>
                </a:lnTo>
                <a:lnTo>
                  <a:pt x="144503" y="31316"/>
                </a:lnTo>
                <a:lnTo>
                  <a:pt x="142278" y="26049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18525" y="5172897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2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68" y="264343"/>
                </a:lnTo>
                <a:lnTo>
                  <a:pt x="46956" y="248124"/>
                </a:lnTo>
                <a:lnTo>
                  <a:pt x="45528" y="231907"/>
                </a:lnTo>
                <a:lnTo>
                  <a:pt x="44894" y="217439"/>
                </a:lnTo>
                <a:lnTo>
                  <a:pt x="44894" y="212105"/>
                </a:lnTo>
                <a:lnTo>
                  <a:pt x="128485" y="201006"/>
                </a:lnTo>
                <a:lnTo>
                  <a:pt x="128485" y="167643"/>
                </a:lnTo>
                <a:lnTo>
                  <a:pt x="44894" y="167643"/>
                </a:lnTo>
                <a:lnTo>
                  <a:pt x="43186" y="145744"/>
                </a:lnTo>
                <a:lnTo>
                  <a:pt x="40895" y="107467"/>
                </a:lnTo>
                <a:lnTo>
                  <a:pt x="39274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2" y="0"/>
                </a:lnTo>
                <a:close/>
              </a:path>
            </a:pathLst>
          </a:custGeom>
          <a:solidFill>
            <a:srgbClr val="D5391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6991" y="5618035"/>
            <a:ext cx="250190" cy="365760"/>
          </a:xfrm>
          <a:custGeom>
            <a:avLst/>
            <a:gdLst/>
            <a:ahLst/>
            <a:cxnLst/>
            <a:rect l="l" t="t" r="r" b="b"/>
            <a:pathLst>
              <a:path w="250189" h="365760">
                <a:moveTo>
                  <a:pt x="189117" y="0"/>
                </a:moveTo>
                <a:lnTo>
                  <a:pt x="75744" y="1777"/>
                </a:lnTo>
                <a:lnTo>
                  <a:pt x="77047" y="58673"/>
                </a:lnTo>
                <a:lnTo>
                  <a:pt x="77098" y="62166"/>
                </a:lnTo>
                <a:lnTo>
                  <a:pt x="77234" y="76693"/>
                </a:lnTo>
                <a:lnTo>
                  <a:pt x="77244" y="108427"/>
                </a:lnTo>
                <a:lnTo>
                  <a:pt x="76765" y="130359"/>
                </a:lnTo>
                <a:lnTo>
                  <a:pt x="68132" y="185062"/>
                </a:lnTo>
                <a:lnTo>
                  <a:pt x="54852" y="224967"/>
                </a:lnTo>
                <a:lnTo>
                  <a:pt x="37072" y="270751"/>
                </a:lnTo>
                <a:lnTo>
                  <a:pt x="1500" y="271640"/>
                </a:lnTo>
                <a:lnTo>
                  <a:pt x="611" y="281911"/>
                </a:lnTo>
                <a:lnTo>
                  <a:pt x="55" y="292093"/>
                </a:lnTo>
                <a:lnTo>
                  <a:pt x="0" y="302276"/>
                </a:lnTo>
                <a:lnTo>
                  <a:pt x="611" y="312546"/>
                </a:lnTo>
                <a:lnTo>
                  <a:pt x="1055" y="315213"/>
                </a:lnTo>
                <a:lnTo>
                  <a:pt x="1944" y="339216"/>
                </a:lnTo>
                <a:lnTo>
                  <a:pt x="2735" y="361899"/>
                </a:lnTo>
                <a:lnTo>
                  <a:pt x="2833" y="365455"/>
                </a:lnTo>
                <a:lnTo>
                  <a:pt x="44629" y="365455"/>
                </a:lnTo>
                <a:lnTo>
                  <a:pt x="45518" y="314324"/>
                </a:lnTo>
                <a:lnTo>
                  <a:pt x="248972" y="313435"/>
                </a:lnTo>
                <a:lnTo>
                  <a:pt x="250013" y="270777"/>
                </a:lnTo>
                <a:lnTo>
                  <a:pt x="96123" y="270777"/>
                </a:lnTo>
                <a:lnTo>
                  <a:pt x="86856" y="269862"/>
                </a:lnTo>
                <a:lnTo>
                  <a:pt x="89206" y="260728"/>
                </a:lnTo>
                <a:lnTo>
                  <a:pt x="96308" y="241466"/>
                </a:lnTo>
                <a:lnTo>
                  <a:pt x="105244" y="206281"/>
                </a:lnTo>
                <a:lnTo>
                  <a:pt x="113095" y="149377"/>
                </a:lnTo>
                <a:lnTo>
                  <a:pt x="113521" y="130359"/>
                </a:lnTo>
                <a:lnTo>
                  <a:pt x="113428" y="91757"/>
                </a:lnTo>
                <a:lnTo>
                  <a:pt x="113130" y="62166"/>
                </a:lnTo>
                <a:lnTo>
                  <a:pt x="113095" y="43129"/>
                </a:lnTo>
                <a:lnTo>
                  <a:pt x="189845" y="43129"/>
                </a:lnTo>
                <a:lnTo>
                  <a:pt x="189117" y="0"/>
                </a:lnTo>
                <a:close/>
              </a:path>
              <a:path w="250189" h="365760">
                <a:moveTo>
                  <a:pt x="248972" y="313435"/>
                </a:moveTo>
                <a:lnTo>
                  <a:pt x="205119" y="313435"/>
                </a:lnTo>
                <a:lnTo>
                  <a:pt x="206008" y="362762"/>
                </a:lnTo>
                <a:lnTo>
                  <a:pt x="247791" y="361899"/>
                </a:lnTo>
                <a:lnTo>
                  <a:pt x="248972" y="313435"/>
                </a:lnTo>
                <a:close/>
              </a:path>
              <a:path w="250189" h="365760">
                <a:moveTo>
                  <a:pt x="189852" y="43586"/>
                </a:moveTo>
                <a:lnTo>
                  <a:pt x="138876" y="43586"/>
                </a:lnTo>
                <a:lnTo>
                  <a:pt x="139452" y="50844"/>
                </a:lnTo>
                <a:lnTo>
                  <a:pt x="140154" y="76693"/>
                </a:lnTo>
                <a:lnTo>
                  <a:pt x="141570" y="149377"/>
                </a:lnTo>
                <a:lnTo>
                  <a:pt x="143765" y="268516"/>
                </a:lnTo>
                <a:lnTo>
                  <a:pt x="134998" y="269101"/>
                </a:lnTo>
                <a:lnTo>
                  <a:pt x="115644" y="270189"/>
                </a:lnTo>
                <a:lnTo>
                  <a:pt x="96123" y="270777"/>
                </a:lnTo>
                <a:lnTo>
                  <a:pt x="250013" y="270777"/>
                </a:lnTo>
                <a:lnTo>
                  <a:pt x="192228" y="269430"/>
                </a:lnTo>
                <a:lnTo>
                  <a:pt x="191606" y="221138"/>
                </a:lnTo>
                <a:lnTo>
                  <a:pt x="190788" y="118849"/>
                </a:lnTo>
                <a:lnTo>
                  <a:pt x="190166" y="62166"/>
                </a:lnTo>
                <a:lnTo>
                  <a:pt x="189852" y="43586"/>
                </a:lnTo>
                <a:close/>
              </a:path>
              <a:path w="250189" h="365760">
                <a:moveTo>
                  <a:pt x="189845" y="43129"/>
                </a:moveTo>
                <a:lnTo>
                  <a:pt x="113095" y="43129"/>
                </a:lnTo>
                <a:lnTo>
                  <a:pt x="125152" y="43519"/>
                </a:lnTo>
                <a:lnTo>
                  <a:pt x="133160" y="43697"/>
                </a:lnTo>
                <a:lnTo>
                  <a:pt x="138876" y="43586"/>
                </a:lnTo>
                <a:lnTo>
                  <a:pt x="189852" y="43586"/>
                </a:lnTo>
                <a:lnTo>
                  <a:pt x="189845" y="4312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3960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3" y="19"/>
                </a:moveTo>
                <a:lnTo>
                  <a:pt x="23642" y="2319"/>
                </a:lnTo>
                <a:lnTo>
                  <a:pt x="798" y="53788"/>
                </a:lnTo>
                <a:lnTo>
                  <a:pt x="46" y="97358"/>
                </a:lnTo>
                <a:lnTo>
                  <a:pt x="0" y="154055"/>
                </a:lnTo>
                <a:lnTo>
                  <a:pt x="1094" y="206212"/>
                </a:lnTo>
                <a:lnTo>
                  <a:pt x="3350" y="260245"/>
                </a:lnTo>
                <a:lnTo>
                  <a:pt x="6889" y="316547"/>
                </a:lnTo>
                <a:lnTo>
                  <a:pt x="95099" y="312519"/>
                </a:lnTo>
                <a:lnTo>
                  <a:pt x="134931" y="301421"/>
                </a:lnTo>
                <a:lnTo>
                  <a:pt x="139666" y="288682"/>
                </a:lnTo>
                <a:lnTo>
                  <a:pt x="65229" y="288682"/>
                </a:lnTo>
                <a:lnTo>
                  <a:pt x="51796" y="288543"/>
                </a:lnTo>
                <a:lnTo>
                  <a:pt x="51227" y="274732"/>
                </a:lnTo>
                <a:lnTo>
                  <a:pt x="50241" y="243081"/>
                </a:lnTo>
                <a:lnTo>
                  <a:pt x="50031" y="220210"/>
                </a:lnTo>
                <a:lnTo>
                  <a:pt x="50047" y="206212"/>
                </a:lnTo>
                <a:lnTo>
                  <a:pt x="51352" y="184950"/>
                </a:lnTo>
                <a:lnTo>
                  <a:pt x="51796" y="184061"/>
                </a:lnTo>
                <a:lnTo>
                  <a:pt x="143637" y="184061"/>
                </a:lnTo>
                <a:lnTo>
                  <a:pt x="141932" y="180676"/>
                </a:lnTo>
                <a:lnTo>
                  <a:pt x="108705" y="163156"/>
                </a:lnTo>
                <a:lnTo>
                  <a:pt x="52241" y="150710"/>
                </a:lnTo>
                <a:lnTo>
                  <a:pt x="84222" y="150710"/>
                </a:lnTo>
                <a:lnTo>
                  <a:pt x="86924" y="150598"/>
                </a:lnTo>
                <a:lnTo>
                  <a:pt x="124415" y="139690"/>
                </a:lnTo>
                <a:lnTo>
                  <a:pt x="137327" y="118262"/>
                </a:lnTo>
                <a:lnTo>
                  <a:pt x="51352" y="118262"/>
                </a:lnTo>
                <a:lnTo>
                  <a:pt x="52241" y="20891"/>
                </a:lnTo>
                <a:lnTo>
                  <a:pt x="53130" y="20459"/>
                </a:lnTo>
                <a:lnTo>
                  <a:pt x="61999" y="20216"/>
                </a:lnTo>
                <a:lnTo>
                  <a:pt x="129714" y="20216"/>
                </a:lnTo>
                <a:lnTo>
                  <a:pt x="127485" y="16514"/>
                </a:lnTo>
                <a:lnTo>
                  <a:pt x="119401" y="9215"/>
                </a:lnTo>
                <a:lnTo>
                  <a:pt x="110483" y="4457"/>
                </a:lnTo>
                <a:lnTo>
                  <a:pt x="103371" y="1333"/>
                </a:lnTo>
                <a:lnTo>
                  <a:pt x="98113" y="457"/>
                </a:lnTo>
                <a:lnTo>
                  <a:pt x="86480" y="457"/>
                </a:lnTo>
                <a:lnTo>
                  <a:pt x="66033" y="19"/>
                </a:lnTo>
                <a:close/>
              </a:path>
              <a:path w="147320" h="316864">
                <a:moveTo>
                  <a:pt x="143637" y="184061"/>
                </a:moveTo>
                <a:lnTo>
                  <a:pt x="51796" y="184061"/>
                </a:lnTo>
                <a:lnTo>
                  <a:pt x="70465" y="184492"/>
                </a:lnTo>
                <a:lnTo>
                  <a:pt x="75799" y="188963"/>
                </a:lnTo>
                <a:lnTo>
                  <a:pt x="82682" y="197873"/>
                </a:lnTo>
                <a:lnTo>
                  <a:pt x="86525" y="208622"/>
                </a:lnTo>
                <a:lnTo>
                  <a:pt x="88119" y="220210"/>
                </a:lnTo>
                <a:lnTo>
                  <a:pt x="88258" y="231635"/>
                </a:lnTo>
                <a:lnTo>
                  <a:pt x="87801" y="239623"/>
                </a:lnTo>
                <a:lnTo>
                  <a:pt x="79355" y="281863"/>
                </a:lnTo>
                <a:lnTo>
                  <a:pt x="65229" y="288682"/>
                </a:lnTo>
                <a:lnTo>
                  <a:pt x="139666" y="288682"/>
                </a:lnTo>
                <a:lnTo>
                  <a:pt x="140049" y="283603"/>
                </a:lnTo>
                <a:lnTo>
                  <a:pt x="140771" y="274732"/>
                </a:lnTo>
                <a:lnTo>
                  <a:pt x="141563" y="266089"/>
                </a:lnTo>
                <a:lnTo>
                  <a:pt x="142487" y="257403"/>
                </a:lnTo>
                <a:lnTo>
                  <a:pt x="143744" y="242241"/>
                </a:lnTo>
                <a:lnTo>
                  <a:pt x="144876" y="226788"/>
                </a:lnTo>
                <a:lnTo>
                  <a:pt x="145925" y="212085"/>
                </a:lnTo>
                <a:lnTo>
                  <a:pt x="146932" y="199174"/>
                </a:lnTo>
                <a:lnTo>
                  <a:pt x="146015" y="188782"/>
                </a:lnTo>
                <a:lnTo>
                  <a:pt x="143637" y="184061"/>
                </a:lnTo>
                <a:close/>
              </a:path>
              <a:path w="147320" h="316864">
                <a:moveTo>
                  <a:pt x="84222" y="150710"/>
                </a:moveTo>
                <a:lnTo>
                  <a:pt x="52241" y="150710"/>
                </a:lnTo>
                <a:lnTo>
                  <a:pt x="55352" y="151155"/>
                </a:lnTo>
                <a:lnTo>
                  <a:pt x="69709" y="151134"/>
                </a:lnTo>
                <a:lnTo>
                  <a:pt x="77523" y="150990"/>
                </a:lnTo>
                <a:lnTo>
                  <a:pt x="84222" y="150710"/>
                </a:lnTo>
                <a:close/>
              </a:path>
              <a:path w="147320" h="316864">
                <a:moveTo>
                  <a:pt x="129714" y="20216"/>
                </a:moveTo>
                <a:lnTo>
                  <a:pt x="61999" y="20216"/>
                </a:lnTo>
                <a:lnTo>
                  <a:pt x="70743" y="22802"/>
                </a:lnTo>
                <a:lnTo>
                  <a:pt x="77571" y="28217"/>
                </a:lnTo>
                <a:lnTo>
                  <a:pt x="80689" y="36461"/>
                </a:lnTo>
                <a:lnTo>
                  <a:pt x="81064" y="45318"/>
                </a:lnTo>
                <a:lnTo>
                  <a:pt x="81215" y="53788"/>
                </a:lnTo>
                <a:lnTo>
                  <a:pt x="81314" y="79220"/>
                </a:lnTo>
                <a:lnTo>
                  <a:pt x="80689" y="91592"/>
                </a:lnTo>
                <a:lnTo>
                  <a:pt x="51352" y="118262"/>
                </a:lnTo>
                <a:lnTo>
                  <a:pt x="137327" y="118262"/>
                </a:lnTo>
                <a:lnTo>
                  <a:pt x="138487" y="97358"/>
                </a:lnTo>
                <a:lnTo>
                  <a:pt x="138597" y="91592"/>
                </a:lnTo>
                <a:lnTo>
                  <a:pt x="138653" y="71808"/>
                </a:lnTo>
                <a:lnTo>
                  <a:pt x="138174" y="56860"/>
                </a:lnTo>
                <a:lnTo>
                  <a:pt x="137153" y="40906"/>
                </a:lnTo>
                <a:lnTo>
                  <a:pt x="133736" y="26898"/>
                </a:lnTo>
                <a:lnTo>
                  <a:pt x="129714" y="20216"/>
                </a:lnTo>
                <a:close/>
              </a:path>
              <a:path w="147320" h="316864">
                <a:moveTo>
                  <a:pt x="95370" y="0"/>
                </a:moveTo>
                <a:lnTo>
                  <a:pt x="86480" y="457"/>
                </a:lnTo>
                <a:lnTo>
                  <a:pt x="98113" y="457"/>
                </a:lnTo>
                <a:lnTo>
                  <a:pt x="95370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71145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22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18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18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18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53466" y="5616257"/>
            <a:ext cx="245110" cy="315595"/>
          </a:xfrm>
          <a:custGeom>
            <a:avLst/>
            <a:gdLst/>
            <a:ahLst/>
            <a:cxnLst/>
            <a:rect l="l" t="t" r="r" b="b"/>
            <a:pathLst>
              <a:path w="245109" h="315595">
                <a:moveTo>
                  <a:pt x="46685" y="3555"/>
                </a:moveTo>
                <a:lnTo>
                  <a:pt x="0" y="3555"/>
                </a:lnTo>
                <a:lnTo>
                  <a:pt x="0" y="137375"/>
                </a:lnTo>
                <a:lnTo>
                  <a:pt x="28335" y="174118"/>
                </a:lnTo>
                <a:lnTo>
                  <a:pt x="42684" y="176961"/>
                </a:lnTo>
                <a:lnTo>
                  <a:pt x="23230" y="185247"/>
                </a:lnTo>
                <a:lnTo>
                  <a:pt x="10447" y="199620"/>
                </a:lnTo>
                <a:lnTo>
                  <a:pt x="3667" y="215329"/>
                </a:lnTo>
                <a:lnTo>
                  <a:pt x="2222" y="227622"/>
                </a:lnTo>
                <a:lnTo>
                  <a:pt x="3042" y="242604"/>
                </a:lnTo>
                <a:lnTo>
                  <a:pt x="3337" y="253741"/>
                </a:lnTo>
                <a:lnTo>
                  <a:pt x="3347" y="272570"/>
                </a:lnTo>
                <a:lnTo>
                  <a:pt x="2667" y="286296"/>
                </a:lnTo>
                <a:lnTo>
                  <a:pt x="889" y="315213"/>
                </a:lnTo>
                <a:lnTo>
                  <a:pt x="43573" y="315213"/>
                </a:lnTo>
                <a:lnTo>
                  <a:pt x="43573" y="237413"/>
                </a:lnTo>
                <a:lnTo>
                  <a:pt x="44018" y="230301"/>
                </a:lnTo>
                <a:lnTo>
                  <a:pt x="44462" y="224066"/>
                </a:lnTo>
                <a:lnTo>
                  <a:pt x="45796" y="218719"/>
                </a:lnTo>
                <a:lnTo>
                  <a:pt x="48018" y="209397"/>
                </a:lnTo>
                <a:lnTo>
                  <a:pt x="52463" y="200075"/>
                </a:lnTo>
                <a:lnTo>
                  <a:pt x="137946" y="200075"/>
                </a:lnTo>
                <a:lnTo>
                  <a:pt x="138264" y="195605"/>
                </a:lnTo>
                <a:lnTo>
                  <a:pt x="233287" y="195605"/>
                </a:lnTo>
                <a:lnTo>
                  <a:pt x="228011" y="181344"/>
                </a:lnTo>
                <a:lnTo>
                  <a:pt x="215863" y="167540"/>
                </a:lnTo>
                <a:lnTo>
                  <a:pt x="196507" y="162280"/>
                </a:lnTo>
                <a:lnTo>
                  <a:pt x="204063" y="160947"/>
                </a:lnTo>
                <a:lnTo>
                  <a:pt x="231326" y="142709"/>
                </a:lnTo>
                <a:lnTo>
                  <a:pt x="93802" y="142709"/>
                </a:lnTo>
                <a:lnTo>
                  <a:pt x="59575" y="140931"/>
                </a:lnTo>
                <a:lnTo>
                  <a:pt x="56464" y="140474"/>
                </a:lnTo>
                <a:lnTo>
                  <a:pt x="53352" y="139611"/>
                </a:lnTo>
                <a:lnTo>
                  <a:pt x="51130" y="137375"/>
                </a:lnTo>
                <a:lnTo>
                  <a:pt x="46240" y="133819"/>
                </a:lnTo>
                <a:lnTo>
                  <a:pt x="43129" y="128028"/>
                </a:lnTo>
                <a:lnTo>
                  <a:pt x="41795" y="114261"/>
                </a:lnTo>
                <a:lnTo>
                  <a:pt x="41934" y="85905"/>
                </a:lnTo>
                <a:lnTo>
                  <a:pt x="43907" y="49079"/>
                </a:lnTo>
                <a:lnTo>
                  <a:pt x="46046" y="17167"/>
                </a:lnTo>
                <a:lnTo>
                  <a:pt x="46685" y="3555"/>
                </a:lnTo>
                <a:close/>
              </a:path>
              <a:path w="245109" h="315595">
                <a:moveTo>
                  <a:pt x="137946" y="200075"/>
                </a:moveTo>
                <a:lnTo>
                  <a:pt x="52463" y="200075"/>
                </a:lnTo>
                <a:lnTo>
                  <a:pt x="70243" y="200939"/>
                </a:lnTo>
                <a:lnTo>
                  <a:pt x="77800" y="201396"/>
                </a:lnTo>
                <a:lnTo>
                  <a:pt x="83134" y="201396"/>
                </a:lnTo>
                <a:lnTo>
                  <a:pt x="86245" y="201853"/>
                </a:lnTo>
                <a:lnTo>
                  <a:pt x="91579" y="201853"/>
                </a:lnTo>
                <a:lnTo>
                  <a:pt x="92913" y="312546"/>
                </a:lnTo>
                <a:lnTo>
                  <a:pt x="129819" y="314324"/>
                </a:lnTo>
                <a:lnTo>
                  <a:pt x="137946" y="200075"/>
                </a:lnTo>
                <a:close/>
              </a:path>
              <a:path w="245109" h="315595">
                <a:moveTo>
                  <a:pt x="233287" y="195605"/>
                </a:moveTo>
                <a:lnTo>
                  <a:pt x="177380" y="195605"/>
                </a:lnTo>
                <a:lnTo>
                  <a:pt x="181381" y="196062"/>
                </a:lnTo>
                <a:lnTo>
                  <a:pt x="184937" y="196951"/>
                </a:lnTo>
                <a:lnTo>
                  <a:pt x="188048" y="198297"/>
                </a:lnTo>
                <a:lnTo>
                  <a:pt x="193395" y="201396"/>
                </a:lnTo>
                <a:lnTo>
                  <a:pt x="198729" y="205409"/>
                </a:lnTo>
                <a:lnTo>
                  <a:pt x="197396" y="214731"/>
                </a:lnTo>
                <a:lnTo>
                  <a:pt x="196326" y="224290"/>
                </a:lnTo>
                <a:lnTo>
                  <a:pt x="195172" y="237850"/>
                </a:lnTo>
                <a:lnTo>
                  <a:pt x="194015" y="253741"/>
                </a:lnTo>
                <a:lnTo>
                  <a:pt x="192938" y="270294"/>
                </a:lnTo>
                <a:lnTo>
                  <a:pt x="192028" y="280134"/>
                </a:lnTo>
                <a:lnTo>
                  <a:pt x="191281" y="290302"/>
                </a:lnTo>
                <a:lnTo>
                  <a:pt x="190695" y="300805"/>
                </a:lnTo>
                <a:lnTo>
                  <a:pt x="190271" y="311645"/>
                </a:lnTo>
                <a:lnTo>
                  <a:pt x="226288" y="313435"/>
                </a:lnTo>
                <a:lnTo>
                  <a:pt x="235178" y="210743"/>
                </a:lnTo>
                <a:lnTo>
                  <a:pt x="234074" y="197733"/>
                </a:lnTo>
                <a:lnTo>
                  <a:pt x="233287" y="195605"/>
                </a:lnTo>
                <a:close/>
              </a:path>
              <a:path w="245109" h="315595">
                <a:moveTo>
                  <a:pt x="128930" y="0"/>
                </a:moveTo>
                <a:lnTo>
                  <a:pt x="95580" y="0"/>
                </a:lnTo>
                <a:lnTo>
                  <a:pt x="93802" y="142709"/>
                </a:lnTo>
                <a:lnTo>
                  <a:pt x="231326" y="142709"/>
                </a:lnTo>
                <a:lnTo>
                  <a:pt x="231864" y="141820"/>
                </a:lnTo>
                <a:lnTo>
                  <a:pt x="144932" y="141820"/>
                </a:lnTo>
                <a:lnTo>
                  <a:pt x="142265" y="71577"/>
                </a:lnTo>
                <a:lnTo>
                  <a:pt x="141275" y="43200"/>
                </a:lnTo>
                <a:lnTo>
                  <a:pt x="140654" y="23237"/>
                </a:lnTo>
                <a:lnTo>
                  <a:pt x="140202" y="7190"/>
                </a:lnTo>
                <a:lnTo>
                  <a:pt x="140042" y="444"/>
                </a:lnTo>
                <a:lnTo>
                  <a:pt x="128930" y="0"/>
                </a:lnTo>
                <a:close/>
              </a:path>
              <a:path w="245109" h="315595">
                <a:moveTo>
                  <a:pt x="244957" y="0"/>
                </a:moveTo>
                <a:lnTo>
                  <a:pt x="206730" y="0"/>
                </a:lnTo>
                <a:lnTo>
                  <a:pt x="195618" y="117817"/>
                </a:lnTo>
                <a:lnTo>
                  <a:pt x="194284" y="121831"/>
                </a:lnTo>
                <a:lnTo>
                  <a:pt x="168046" y="140042"/>
                </a:lnTo>
                <a:lnTo>
                  <a:pt x="159156" y="141389"/>
                </a:lnTo>
                <a:lnTo>
                  <a:pt x="149821" y="141389"/>
                </a:lnTo>
                <a:lnTo>
                  <a:pt x="147599" y="141820"/>
                </a:lnTo>
                <a:lnTo>
                  <a:pt x="231864" y="141820"/>
                </a:lnTo>
                <a:lnTo>
                  <a:pt x="232125" y="141389"/>
                </a:lnTo>
                <a:lnTo>
                  <a:pt x="159156" y="141389"/>
                </a:lnTo>
                <a:lnTo>
                  <a:pt x="153377" y="140931"/>
                </a:lnTo>
                <a:lnTo>
                  <a:pt x="232402" y="140931"/>
                </a:lnTo>
                <a:lnTo>
                  <a:pt x="233817" y="138593"/>
                </a:lnTo>
                <a:lnTo>
                  <a:pt x="235623" y="129806"/>
                </a:lnTo>
                <a:lnTo>
                  <a:pt x="236005" y="117671"/>
                </a:lnTo>
                <a:lnTo>
                  <a:pt x="237012" y="99983"/>
                </a:lnTo>
                <a:lnTo>
                  <a:pt x="240068" y="56464"/>
                </a:lnTo>
                <a:lnTo>
                  <a:pt x="243443" y="15014"/>
                </a:lnTo>
                <a:lnTo>
                  <a:pt x="24495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781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52" y="278818"/>
                </a:lnTo>
                <a:lnTo>
                  <a:pt x="48470" y="264343"/>
                </a:lnTo>
                <a:lnTo>
                  <a:pt x="46963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85" y="201006"/>
                </a:lnTo>
                <a:lnTo>
                  <a:pt x="128485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9565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64" y="5791"/>
                </a:moveTo>
                <a:lnTo>
                  <a:pt x="243" y="5791"/>
                </a:lnTo>
                <a:lnTo>
                  <a:pt x="0" y="28522"/>
                </a:lnTo>
                <a:lnTo>
                  <a:pt x="1409" y="85386"/>
                </a:lnTo>
                <a:lnTo>
                  <a:pt x="3689" y="159613"/>
                </a:lnTo>
                <a:lnTo>
                  <a:pt x="6029" y="233544"/>
                </a:lnTo>
                <a:lnTo>
                  <a:pt x="7660" y="290853"/>
                </a:lnTo>
                <a:lnTo>
                  <a:pt x="7787" y="314324"/>
                </a:lnTo>
                <a:lnTo>
                  <a:pt x="6466" y="315671"/>
                </a:lnTo>
                <a:lnTo>
                  <a:pt x="16245" y="315213"/>
                </a:lnTo>
                <a:lnTo>
                  <a:pt x="25580" y="313893"/>
                </a:lnTo>
                <a:lnTo>
                  <a:pt x="44706" y="311657"/>
                </a:lnTo>
                <a:lnTo>
                  <a:pt x="47373" y="193395"/>
                </a:lnTo>
                <a:lnTo>
                  <a:pt x="135729" y="193395"/>
                </a:lnTo>
                <a:lnTo>
                  <a:pt x="135826" y="159613"/>
                </a:lnTo>
                <a:lnTo>
                  <a:pt x="90934" y="159613"/>
                </a:lnTo>
                <a:lnTo>
                  <a:pt x="43817" y="156946"/>
                </a:lnTo>
                <a:lnTo>
                  <a:pt x="35359" y="6680"/>
                </a:lnTo>
                <a:lnTo>
                  <a:pt x="23802" y="6680"/>
                </a:lnTo>
                <a:lnTo>
                  <a:pt x="18912" y="6248"/>
                </a:lnTo>
                <a:lnTo>
                  <a:pt x="10454" y="6248"/>
                </a:lnTo>
                <a:lnTo>
                  <a:pt x="1564" y="5791"/>
                </a:lnTo>
                <a:close/>
              </a:path>
              <a:path w="136525" h="316229">
                <a:moveTo>
                  <a:pt x="135729" y="193395"/>
                </a:moveTo>
                <a:lnTo>
                  <a:pt x="47373" y="193395"/>
                </a:lnTo>
                <a:lnTo>
                  <a:pt x="89156" y="196062"/>
                </a:lnTo>
                <a:lnTo>
                  <a:pt x="98490" y="309879"/>
                </a:lnTo>
                <a:lnTo>
                  <a:pt x="135397" y="308990"/>
                </a:lnTo>
                <a:lnTo>
                  <a:pt x="135729" y="193395"/>
                </a:lnTo>
                <a:close/>
              </a:path>
              <a:path w="136525" h="316229">
                <a:moveTo>
                  <a:pt x="136286" y="0"/>
                </a:moveTo>
                <a:lnTo>
                  <a:pt x="104269" y="0"/>
                </a:lnTo>
                <a:lnTo>
                  <a:pt x="90934" y="159613"/>
                </a:lnTo>
                <a:lnTo>
                  <a:pt x="135826" y="159613"/>
                </a:lnTo>
                <a:lnTo>
                  <a:pt x="136286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2634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73" y="0"/>
                </a:moveTo>
                <a:lnTo>
                  <a:pt x="0" y="5334"/>
                </a:lnTo>
                <a:lnTo>
                  <a:pt x="6235" y="320548"/>
                </a:lnTo>
                <a:lnTo>
                  <a:pt x="51574" y="318770"/>
                </a:lnTo>
                <a:lnTo>
                  <a:pt x="84601" y="211175"/>
                </a:lnTo>
                <a:lnTo>
                  <a:pt x="48018" y="211175"/>
                </a:lnTo>
                <a:lnTo>
                  <a:pt x="43573" y="0"/>
                </a:lnTo>
                <a:close/>
              </a:path>
              <a:path w="151765" h="320675">
                <a:moveTo>
                  <a:pt x="149526" y="133375"/>
                </a:moveTo>
                <a:lnTo>
                  <a:pt x="108483" y="133375"/>
                </a:lnTo>
                <a:lnTo>
                  <a:pt x="101803" y="317881"/>
                </a:lnTo>
                <a:lnTo>
                  <a:pt x="147154" y="316992"/>
                </a:lnTo>
                <a:lnTo>
                  <a:pt x="149526" y="133375"/>
                </a:lnTo>
                <a:close/>
              </a:path>
              <a:path w="151765" h="320675">
                <a:moveTo>
                  <a:pt x="151168" y="6248"/>
                </a:moveTo>
                <a:lnTo>
                  <a:pt x="109372" y="8026"/>
                </a:lnTo>
                <a:lnTo>
                  <a:pt x="48018" y="211175"/>
                </a:lnTo>
                <a:lnTo>
                  <a:pt x="84601" y="211175"/>
                </a:lnTo>
                <a:lnTo>
                  <a:pt x="108483" y="133375"/>
                </a:lnTo>
                <a:lnTo>
                  <a:pt x="149526" y="133375"/>
                </a:lnTo>
                <a:lnTo>
                  <a:pt x="151168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44041" y="5617549"/>
            <a:ext cx="139700" cy="312420"/>
          </a:xfrm>
          <a:custGeom>
            <a:avLst/>
            <a:gdLst/>
            <a:ahLst/>
            <a:cxnLst/>
            <a:rect l="l" t="t" r="r" b="b"/>
            <a:pathLst>
              <a:path w="139700" h="312420">
                <a:moveTo>
                  <a:pt x="34317" y="0"/>
                </a:moveTo>
                <a:lnTo>
                  <a:pt x="0" y="942"/>
                </a:lnTo>
                <a:lnTo>
                  <a:pt x="6223" y="312143"/>
                </a:lnTo>
                <a:lnTo>
                  <a:pt x="139598" y="312143"/>
                </a:lnTo>
                <a:lnTo>
                  <a:pt x="139598" y="278818"/>
                </a:lnTo>
                <a:lnTo>
                  <a:pt x="49364" y="278818"/>
                </a:lnTo>
                <a:lnTo>
                  <a:pt x="48475" y="264343"/>
                </a:lnTo>
                <a:lnTo>
                  <a:pt x="46964" y="248124"/>
                </a:lnTo>
                <a:lnTo>
                  <a:pt x="45539" y="231907"/>
                </a:lnTo>
                <a:lnTo>
                  <a:pt x="44907" y="217439"/>
                </a:lnTo>
                <a:lnTo>
                  <a:pt x="44907" y="212105"/>
                </a:lnTo>
                <a:lnTo>
                  <a:pt x="128498" y="201006"/>
                </a:lnTo>
                <a:lnTo>
                  <a:pt x="128498" y="167655"/>
                </a:lnTo>
                <a:lnTo>
                  <a:pt x="44907" y="167655"/>
                </a:lnTo>
                <a:lnTo>
                  <a:pt x="43198" y="145749"/>
                </a:lnTo>
                <a:lnTo>
                  <a:pt x="40906" y="107468"/>
                </a:lnTo>
                <a:lnTo>
                  <a:pt x="39281" y="65937"/>
                </a:lnTo>
                <a:lnTo>
                  <a:pt x="39573" y="34280"/>
                </a:lnTo>
                <a:lnTo>
                  <a:pt x="139598" y="34280"/>
                </a:lnTo>
                <a:lnTo>
                  <a:pt x="139598" y="942"/>
                </a:lnTo>
                <a:lnTo>
                  <a:pt x="34317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39747" y="5617171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5">
                <a:moveTo>
                  <a:pt x="46240" y="1777"/>
                </a:moveTo>
                <a:lnTo>
                  <a:pt x="2666" y="3555"/>
                </a:lnTo>
                <a:lnTo>
                  <a:pt x="0" y="311632"/>
                </a:lnTo>
                <a:lnTo>
                  <a:pt x="228066" y="310743"/>
                </a:lnTo>
                <a:lnTo>
                  <a:pt x="229191" y="273405"/>
                </a:lnTo>
                <a:lnTo>
                  <a:pt x="49352" y="273405"/>
                </a:lnTo>
                <a:lnTo>
                  <a:pt x="46240" y="1777"/>
                </a:lnTo>
                <a:close/>
              </a:path>
              <a:path w="237490" h="311785">
                <a:moveTo>
                  <a:pt x="137375" y="0"/>
                </a:moveTo>
                <a:lnTo>
                  <a:pt x="92925" y="0"/>
                </a:lnTo>
                <a:lnTo>
                  <a:pt x="93814" y="270738"/>
                </a:lnTo>
                <a:lnTo>
                  <a:pt x="49352" y="273405"/>
                </a:lnTo>
                <a:lnTo>
                  <a:pt x="137375" y="273405"/>
                </a:lnTo>
                <a:lnTo>
                  <a:pt x="137375" y="0"/>
                </a:lnTo>
                <a:close/>
              </a:path>
              <a:path w="237490" h="311785">
                <a:moveTo>
                  <a:pt x="191173" y="0"/>
                </a:moveTo>
                <a:lnTo>
                  <a:pt x="179171" y="268960"/>
                </a:lnTo>
                <a:lnTo>
                  <a:pt x="137375" y="273405"/>
                </a:lnTo>
                <a:lnTo>
                  <a:pt x="229191" y="273405"/>
                </a:lnTo>
                <a:lnTo>
                  <a:pt x="237401" y="863"/>
                </a:lnTo>
                <a:lnTo>
                  <a:pt x="191173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741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8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8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42" y="291211"/>
                </a:lnTo>
                <a:lnTo>
                  <a:pt x="79748" y="184505"/>
                </a:lnTo>
                <a:close/>
              </a:path>
              <a:path w="147320" h="320039">
                <a:moveTo>
                  <a:pt x="121373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73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82709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57" y="0"/>
                </a:lnTo>
                <a:lnTo>
                  <a:pt x="37695" y="242"/>
                </a:lnTo>
                <a:lnTo>
                  <a:pt x="4802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2" y="294235"/>
                </a:lnTo>
                <a:lnTo>
                  <a:pt x="17352" y="305530"/>
                </a:lnTo>
                <a:lnTo>
                  <a:pt x="35028" y="311900"/>
                </a:lnTo>
                <a:lnTo>
                  <a:pt x="50087" y="311958"/>
                </a:lnTo>
                <a:lnTo>
                  <a:pt x="57474" y="312093"/>
                </a:lnTo>
                <a:lnTo>
                  <a:pt x="64822" y="312358"/>
                </a:lnTo>
                <a:lnTo>
                  <a:pt x="90048" y="312897"/>
                </a:lnTo>
                <a:lnTo>
                  <a:pt x="101827" y="312965"/>
                </a:lnTo>
                <a:lnTo>
                  <a:pt x="111939" y="312789"/>
                </a:lnTo>
                <a:lnTo>
                  <a:pt x="125075" y="309510"/>
                </a:lnTo>
                <a:lnTo>
                  <a:pt x="135337" y="300896"/>
                </a:lnTo>
                <a:lnTo>
                  <a:pt x="142016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7" y="277158"/>
                </a:lnTo>
                <a:lnTo>
                  <a:pt x="46920" y="273445"/>
                </a:lnTo>
                <a:lnTo>
                  <a:pt x="42946" y="265731"/>
                </a:lnTo>
                <a:lnTo>
                  <a:pt x="42140" y="252769"/>
                </a:lnTo>
                <a:lnTo>
                  <a:pt x="43029" y="51385"/>
                </a:lnTo>
                <a:lnTo>
                  <a:pt x="43765" y="38425"/>
                </a:lnTo>
                <a:lnTo>
                  <a:pt x="47587" y="30716"/>
                </a:lnTo>
                <a:lnTo>
                  <a:pt x="56911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3" y="26290"/>
                </a:lnTo>
                <a:lnTo>
                  <a:pt x="91214" y="27322"/>
                </a:lnTo>
                <a:lnTo>
                  <a:pt x="96472" y="29606"/>
                </a:lnTo>
                <a:lnTo>
                  <a:pt x="99938" y="33605"/>
                </a:lnTo>
                <a:lnTo>
                  <a:pt x="101271" y="37593"/>
                </a:lnTo>
                <a:lnTo>
                  <a:pt x="101716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54694" y="5617171"/>
            <a:ext cx="203200" cy="316230"/>
          </a:xfrm>
          <a:custGeom>
            <a:avLst/>
            <a:gdLst/>
            <a:ahLst/>
            <a:cxnLst/>
            <a:rect l="l" t="t" r="r" b="b"/>
            <a:pathLst>
              <a:path w="203200" h="316229">
                <a:moveTo>
                  <a:pt x="195821" y="40893"/>
                </a:moveTo>
                <a:lnTo>
                  <a:pt x="156044" y="40893"/>
                </a:lnTo>
                <a:lnTo>
                  <a:pt x="156933" y="316077"/>
                </a:lnTo>
                <a:lnTo>
                  <a:pt x="203174" y="316077"/>
                </a:lnTo>
                <a:lnTo>
                  <a:pt x="195821" y="40893"/>
                </a:lnTo>
                <a:close/>
              </a:path>
              <a:path w="203200" h="316229">
                <a:moveTo>
                  <a:pt x="194729" y="0"/>
                </a:moveTo>
                <a:lnTo>
                  <a:pt x="68910" y="863"/>
                </a:lnTo>
                <a:lnTo>
                  <a:pt x="68965" y="53508"/>
                </a:lnTo>
                <a:lnTo>
                  <a:pt x="69097" y="78216"/>
                </a:lnTo>
                <a:lnTo>
                  <a:pt x="69354" y="101790"/>
                </a:lnTo>
                <a:lnTo>
                  <a:pt x="69424" y="141184"/>
                </a:lnTo>
                <a:lnTo>
                  <a:pt x="69576" y="177868"/>
                </a:lnTo>
                <a:lnTo>
                  <a:pt x="69729" y="207634"/>
                </a:lnTo>
                <a:lnTo>
                  <a:pt x="69799" y="226275"/>
                </a:lnTo>
                <a:lnTo>
                  <a:pt x="54684" y="262502"/>
                </a:lnTo>
                <a:lnTo>
                  <a:pt x="2667" y="275628"/>
                </a:lnTo>
                <a:lnTo>
                  <a:pt x="0" y="314299"/>
                </a:lnTo>
                <a:lnTo>
                  <a:pt x="60355" y="305942"/>
                </a:lnTo>
                <a:lnTo>
                  <a:pt x="101879" y="258835"/>
                </a:lnTo>
                <a:lnTo>
                  <a:pt x="110693" y="40893"/>
                </a:lnTo>
                <a:lnTo>
                  <a:pt x="195821" y="40893"/>
                </a:lnTo>
                <a:lnTo>
                  <a:pt x="194729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88133" y="5614936"/>
            <a:ext cx="122555" cy="314325"/>
          </a:xfrm>
          <a:custGeom>
            <a:avLst/>
            <a:gdLst/>
            <a:ahLst/>
            <a:cxnLst/>
            <a:rect l="l" t="t" r="r" b="b"/>
            <a:pathLst>
              <a:path w="122554" h="314325">
                <a:moveTo>
                  <a:pt x="41795" y="0"/>
                </a:moveTo>
                <a:lnTo>
                  <a:pt x="5791" y="888"/>
                </a:lnTo>
                <a:lnTo>
                  <a:pt x="0" y="312978"/>
                </a:lnTo>
                <a:lnTo>
                  <a:pt x="79133" y="313867"/>
                </a:lnTo>
                <a:lnTo>
                  <a:pt x="118470" y="289660"/>
                </a:lnTo>
                <a:lnTo>
                  <a:pt x="119149" y="286525"/>
                </a:lnTo>
                <a:lnTo>
                  <a:pt x="48534" y="286525"/>
                </a:lnTo>
                <a:lnTo>
                  <a:pt x="43129" y="285419"/>
                </a:lnTo>
                <a:lnTo>
                  <a:pt x="44518" y="231401"/>
                </a:lnTo>
                <a:lnTo>
                  <a:pt x="46240" y="185394"/>
                </a:lnTo>
                <a:lnTo>
                  <a:pt x="63131" y="183159"/>
                </a:lnTo>
                <a:lnTo>
                  <a:pt x="121400" y="183159"/>
                </a:lnTo>
                <a:lnTo>
                  <a:pt x="120929" y="180492"/>
                </a:lnTo>
                <a:lnTo>
                  <a:pt x="96056" y="152933"/>
                </a:lnTo>
                <a:lnTo>
                  <a:pt x="46685" y="152933"/>
                </a:lnTo>
                <a:lnTo>
                  <a:pt x="41795" y="0"/>
                </a:lnTo>
                <a:close/>
              </a:path>
              <a:path w="122554" h="314325">
                <a:moveTo>
                  <a:pt x="121400" y="183159"/>
                </a:moveTo>
                <a:lnTo>
                  <a:pt x="63131" y="183159"/>
                </a:lnTo>
                <a:lnTo>
                  <a:pt x="67576" y="184048"/>
                </a:lnTo>
                <a:lnTo>
                  <a:pt x="72478" y="184937"/>
                </a:lnTo>
                <a:lnTo>
                  <a:pt x="76923" y="186270"/>
                </a:lnTo>
                <a:lnTo>
                  <a:pt x="80911" y="188048"/>
                </a:lnTo>
                <a:lnTo>
                  <a:pt x="88912" y="192062"/>
                </a:lnTo>
                <a:lnTo>
                  <a:pt x="88480" y="198716"/>
                </a:lnTo>
                <a:lnTo>
                  <a:pt x="90258" y="205828"/>
                </a:lnTo>
                <a:lnTo>
                  <a:pt x="91607" y="218943"/>
                </a:lnTo>
                <a:lnTo>
                  <a:pt x="92421" y="242015"/>
                </a:lnTo>
                <a:lnTo>
                  <a:pt x="90819" y="265666"/>
                </a:lnTo>
                <a:lnTo>
                  <a:pt x="84924" y="280517"/>
                </a:lnTo>
                <a:lnTo>
                  <a:pt x="75018" y="284412"/>
                </a:lnTo>
                <a:lnTo>
                  <a:pt x="61026" y="286302"/>
                </a:lnTo>
                <a:lnTo>
                  <a:pt x="48534" y="286525"/>
                </a:lnTo>
                <a:lnTo>
                  <a:pt x="119149" y="286525"/>
                </a:lnTo>
                <a:lnTo>
                  <a:pt x="122117" y="237911"/>
                </a:lnTo>
                <a:lnTo>
                  <a:pt x="122262" y="188048"/>
                </a:lnTo>
                <a:lnTo>
                  <a:pt x="121400" y="183159"/>
                </a:lnTo>
                <a:close/>
              </a:path>
              <a:path w="122554" h="314325">
                <a:moveTo>
                  <a:pt x="90258" y="152044"/>
                </a:moveTo>
                <a:lnTo>
                  <a:pt x="61748" y="152855"/>
                </a:lnTo>
                <a:lnTo>
                  <a:pt x="46685" y="152933"/>
                </a:lnTo>
                <a:lnTo>
                  <a:pt x="96056" y="152933"/>
                </a:lnTo>
                <a:lnTo>
                  <a:pt x="90258" y="152044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38182" y="5616257"/>
            <a:ext cx="136525" cy="316230"/>
          </a:xfrm>
          <a:custGeom>
            <a:avLst/>
            <a:gdLst/>
            <a:ahLst/>
            <a:cxnLst/>
            <a:rect l="l" t="t" r="r" b="b"/>
            <a:pathLst>
              <a:path w="136525" h="316229">
                <a:moveTo>
                  <a:pt x="1576" y="5791"/>
                </a:moveTo>
                <a:lnTo>
                  <a:pt x="242" y="5791"/>
                </a:lnTo>
                <a:lnTo>
                  <a:pt x="0" y="28522"/>
                </a:lnTo>
                <a:lnTo>
                  <a:pt x="1411" y="85386"/>
                </a:lnTo>
                <a:lnTo>
                  <a:pt x="3694" y="159613"/>
                </a:lnTo>
                <a:lnTo>
                  <a:pt x="6037" y="233544"/>
                </a:lnTo>
                <a:lnTo>
                  <a:pt x="7671" y="290853"/>
                </a:lnTo>
                <a:lnTo>
                  <a:pt x="7799" y="314324"/>
                </a:lnTo>
                <a:lnTo>
                  <a:pt x="6465" y="315671"/>
                </a:lnTo>
                <a:lnTo>
                  <a:pt x="16244" y="315213"/>
                </a:lnTo>
                <a:lnTo>
                  <a:pt x="25579" y="313893"/>
                </a:lnTo>
                <a:lnTo>
                  <a:pt x="44705" y="311657"/>
                </a:lnTo>
                <a:lnTo>
                  <a:pt x="47372" y="193395"/>
                </a:lnTo>
                <a:lnTo>
                  <a:pt x="135728" y="193395"/>
                </a:lnTo>
                <a:lnTo>
                  <a:pt x="135826" y="159613"/>
                </a:lnTo>
                <a:lnTo>
                  <a:pt x="90933" y="159613"/>
                </a:lnTo>
                <a:lnTo>
                  <a:pt x="43803" y="156946"/>
                </a:lnTo>
                <a:lnTo>
                  <a:pt x="35371" y="6680"/>
                </a:lnTo>
                <a:lnTo>
                  <a:pt x="23801" y="6680"/>
                </a:lnTo>
                <a:lnTo>
                  <a:pt x="18911" y="6248"/>
                </a:lnTo>
                <a:lnTo>
                  <a:pt x="10466" y="6248"/>
                </a:lnTo>
                <a:lnTo>
                  <a:pt x="1576" y="5791"/>
                </a:lnTo>
                <a:close/>
              </a:path>
              <a:path w="136525" h="316229">
                <a:moveTo>
                  <a:pt x="135728" y="193395"/>
                </a:moveTo>
                <a:lnTo>
                  <a:pt x="47372" y="193395"/>
                </a:lnTo>
                <a:lnTo>
                  <a:pt x="89155" y="196062"/>
                </a:lnTo>
                <a:lnTo>
                  <a:pt x="98490" y="309879"/>
                </a:lnTo>
                <a:lnTo>
                  <a:pt x="135396" y="308990"/>
                </a:lnTo>
                <a:lnTo>
                  <a:pt x="135728" y="193395"/>
                </a:lnTo>
                <a:close/>
              </a:path>
              <a:path w="136525" h="316229">
                <a:moveTo>
                  <a:pt x="136285" y="0"/>
                </a:moveTo>
                <a:lnTo>
                  <a:pt x="104268" y="0"/>
                </a:lnTo>
                <a:lnTo>
                  <a:pt x="90933" y="159613"/>
                </a:lnTo>
                <a:lnTo>
                  <a:pt x="135826" y="159613"/>
                </a:lnTo>
                <a:lnTo>
                  <a:pt x="136285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5163" y="5612701"/>
            <a:ext cx="151765" cy="320675"/>
          </a:xfrm>
          <a:custGeom>
            <a:avLst/>
            <a:gdLst/>
            <a:ahLst/>
            <a:cxnLst/>
            <a:rect l="l" t="t" r="r" b="b"/>
            <a:pathLst>
              <a:path w="151765" h="320675">
                <a:moveTo>
                  <a:pt x="43561" y="0"/>
                </a:moveTo>
                <a:lnTo>
                  <a:pt x="0" y="5334"/>
                </a:lnTo>
                <a:lnTo>
                  <a:pt x="6223" y="320548"/>
                </a:lnTo>
                <a:lnTo>
                  <a:pt x="51562" y="318770"/>
                </a:lnTo>
                <a:lnTo>
                  <a:pt x="84589" y="211175"/>
                </a:lnTo>
                <a:lnTo>
                  <a:pt x="48018" y="211175"/>
                </a:lnTo>
                <a:lnTo>
                  <a:pt x="43561" y="0"/>
                </a:lnTo>
                <a:close/>
              </a:path>
              <a:path w="151765" h="320675">
                <a:moveTo>
                  <a:pt x="149523" y="133375"/>
                </a:moveTo>
                <a:lnTo>
                  <a:pt x="108470" y="133375"/>
                </a:lnTo>
                <a:lnTo>
                  <a:pt x="101815" y="317881"/>
                </a:lnTo>
                <a:lnTo>
                  <a:pt x="147167" y="316992"/>
                </a:lnTo>
                <a:lnTo>
                  <a:pt x="149523" y="133375"/>
                </a:lnTo>
                <a:close/>
              </a:path>
              <a:path w="151765" h="320675">
                <a:moveTo>
                  <a:pt x="151155" y="6248"/>
                </a:moveTo>
                <a:lnTo>
                  <a:pt x="109359" y="8026"/>
                </a:lnTo>
                <a:lnTo>
                  <a:pt x="48018" y="211175"/>
                </a:lnTo>
                <a:lnTo>
                  <a:pt x="84589" y="211175"/>
                </a:lnTo>
                <a:lnTo>
                  <a:pt x="108470" y="133375"/>
                </a:lnTo>
                <a:lnTo>
                  <a:pt x="149523" y="133375"/>
                </a:lnTo>
                <a:lnTo>
                  <a:pt x="151155" y="6248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86583" y="5612701"/>
            <a:ext cx="147320" cy="320040"/>
          </a:xfrm>
          <a:custGeom>
            <a:avLst/>
            <a:gdLst/>
            <a:ahLst/>
            <a:cxnLst/>
            <a:rect l="l" t="t" r="r" b="b"/>
            <a:pathLst>
              <a:path w="147320" h="320039">
                <a:moveTo>
                  <a:pt x="39128" y="0"/>
                </a:moveTo>
                <a:lnTo>
                  <a:pt x="0" y="7112"/>
                </a:lnTo>
                <a:lnTo>
                  <a:pt x="3556" y="319659"/>
                </a:lnTo>
                <a:lnTo>
                  <a:pt x="42684" y="319659"/>
                </a:lnTo>
                <a:lnTo>
                  <a:pt x="43573" y="184505"/>
                </a:lnTo>
                <a:lnTo>
                  <a:pt x="79746" y="184505"/>
                </a:lnTo>
                <a:lnTo>
                  <a:pt x="66687" y="161391"/>
                </a:lnTo>
                <a:lnTo>
                  <a:pt x="84197" y="133375"/>
                </a:lnTo>
                <a:lnTo>
                  <a:pt x="40906" y="133375"/>
                </a:lnTo>
                <a:lnTo>
                  <a:pt x="39128" y="0"/>
                </a:lnTo>
                <a:close/>
              </a:path>
              <a:path w="147320" h="320039">
                <a:moveTo>
                  <a:pt x="79746" y="184505"/>
                </a:moveTo>
                <a:lnTo>
                  <a:pt x="43573" y="184505"/>
                </a:lnTo>
                <a:lnTo>
                  <a:pt x="104927" y="318770"/>
                </a:lnTo>
                <a:lnTo>
                  <a:pt x="140030" y="291211"/>
                </a:lnTo>
                <a:lnTo>
                  <a:pt x="79746" y="184505"/>
                </a:lnTo>
                <a:close/>
              </a:path>
              <a:path w="147320" h="320039">
                <a:moveTo>
                  <a:pt x="121361" y="2692"/>
                </a:moveTo>
                <a:lnTo>
                  <a:pt x="40906" y="133375"/>
                </a:lnTo>
                <a:lnTo>
                  <a:pt x="84197" y="133375"/>
                </a:lnTo>
                <a:lnTo>
                  <a:pt x="146710" y="33350"/>
                </a:lnTo>
                <a:lnTo>
                  <a:pt x="121361" y="2692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1866" y="5617792"/>
            <a:ext cx="146685" cy="313055"/>
          </a:xfrm>
          <a:custGeom>
            <a:avLst/>
            <a:gdLst/>
            <a:ahLst/>
            <a:cxnLst/>
            <a:rect l="l" t="t" r="r" b="b"/>
            <a:pathLst>
              <a:path w="146684" h="313054">
                <a:moveTo>
                  <a:pt x="76586" y="0"/>
                </a:moveTo>
                <a:lnTo>
                  <a:pt x="51662" y="0"/>
                </a:lnTo>
                <a:lnTo>
                  <a:pt x="37708" y="242"/>
                </a:lnTo>
                <a:lnTo>
                  <a:pt x="4815" y="22493"/>
                </a:lnTo>
                <a:lnTo>
                  <a:pt x="87" y="174982"/>
                </a:lnTo>
                <a:lnTo>
                  <a:pt x="0" y="261659"/>
                </a:lnTo>
                <a:lnTo>
                  <a:pt x="836" y="278768"/>
                </a:lnTo>
                <a:lnTo>
                  <a:pt x="6304" y="294235"/>
                </a:lnTo>
                <a:lnTo>
                  <a:pt x="17358" y="305530"/>
                </a:lnTo>
                <a:lnTo>
                  <a:pt x="35041" y="311900"/>
                </a:lnTo>
                <a:lnTo>
                  <a:pt x="50087" y="311958"/>
                </a:lnTo>
                <a:lnTo>
                  <a:pt x="57469" y="312093"/>
                </a:lnTo>
                <a:lnTo>
                  <a:pt x="64810" y="312358"/>
                </a:lnTo>
                <a:lnTo>
                  <a:pt x="90056" y="312897"/>
                </a:lnTo>
                <a:lnTo>
                  <a:pt x="101834" y="312965"/>
                </a:lnTo>
                <a:lnTo>
                  <a:pt x="111939" y="312789"/>
                </a:lnTo>
                <a:lnTo>
                  <a:pt x="125080" y="309510"/>
                </a:lnTo>
                <a:lnTo>
                  <a:pt x="135342" y="300896"/>
                </a:lnTo>
                <a:lnTo>
                  <a:pt x="142018" y="288786"/>
                </a:lnTo>
                <a:lnTo>
                  <a:pt x="143864" y="278118"/>
                </a:lnTo>
                <a:lnTo>
                  <a:pt x="73712" y="278118"/>
                </a:lnTo>
                <a:lnTo>
                  <a:pt x="56399" y="277158"/>
                </a:lnTo>
                <a:lnTo>
                  <a:pt x="46926" y="273445"/>
                </a:lnTo>
                <a:lnTo>
                  <a:pt x="42957" y="265731"/>
                </a:lnTo>
                <a:lnTo>
                  <a:pt x="42153" y="252769"/>
                </a:lnTo>
                <a:lnTo>
                  <a:pt x="43042" y="51385"/>
                </a:lnTo>
                <a:lnTo>
                  <a:pt x="43778" y="38425"/>
                </a:lnTo>
                <a:lnTo>
                  <a:pt x="47598" y="30716"/>
                </a:lnTo>
                <a:lnTo>
                  <a:pt x="56918" y="27007"/>
                </a:lnTo>
                <a:lnTo>
                  <a:pt x="74157" y="26049"/>
                </a:lnTo>
                <a:lnTo>
                  <a:pt x="142279" y="26049"/>
                </a:lnTo>
                <a:lnTo>
                  <a:pt x="140121" y="20934"/>
                </a:lnTo>
                <a:lnTo>
                  <a:pt x="87047" y="242"/>
                </a:lnTo>
                <a:lnTo>
                  <a:pt x="76586" y="0"/>
                </a:lnTo>
                <a:close/>
              </a:path>
              <a:path w="146684" h="313054">
                <a:moveTo>
                  <a:pt x="142279" y="26049"/>
                </a:moveTo>
                <a:lnTo>
                  <a:pt x="74157" y="26049"/>
                </a:lnTo>
                <a:lnTo>
                  <a:pt x="83875" y="26290"/>
                </a:lnTo>
                <a:lnTo>
                  <a:pt x="91221" y="27322"/>
                </a:lnTo>
                <a:lnTo>
                  <a:pt x="96483" y="29606"/>
                </a:lnTo>
                <a:lnTo>
                  <a:pt x="99950" y="33605"/>
                </a:lnTo>
                <a:lnTo>
                  <a:pt x="101271" y="37593"/>
                </a:lnTo>
                <a:lnTo>
                  <a:pt x="101728" y="47397"/>
                </a:lnTo>
                <a:lnTo>
                  <a:pt x="102160" y="52274"/>
                </a:lnTo>
                <a:lnTo>
                  <a:pt x="103660" y="104411"/>
                </a:lnTo>
                <a:lnTo>
                  <a:pt x="104049" y="188426"/>
                </a:lnTo>
                <a:lnTo>
                  <a:pt x="104379" y="218122"/>
                </a:lnTo>
                <a:lnTo>
                  <a:pt x="103938" y="257227"/>
                </a:lnTo>
                <a:lnTo>
                  <a:pt x="73712" y="278118"/>
                </a:lnTo>
                <a:lnTo>
                  <a:pt x="143864" y="278118"/>
                </a:lnTo>
                <a:lnTo>
                  <a:pt x="144400" y="275020"/>
                </a:lnTo>
                <a:lnTo>
                  <a:pt x="145289" y="174982"/>
                </a:lnTo>
                <a:lnTo>
                  <a:pt x="145428" y="135425"/>
                </a:lnTo>
                <a:lnTo>
                  <a:pt x="145734" y="97666"/>
                </a:lnTo>
                <a:lnTo>
                  <a:pt x="146040" y="65995"/>
                </a:lnTo>
                <a:lnTo>
                  <a:pt x="146161" y="47397"/>
                </a:lnTo>
                <a:lnTo>
                  <a:pt x="146070" y="43841"/>
                </a:lnTo>
                <a:lnTo>
                  <a:pt x="144504" y="31322"/>
                </a:lnTo>
                <a:lnTo>
                  <a:pt x="142279" y="26049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39417" y="5616701"/>
            <a:ext cx="147320" cy="316865"/>
          </a:xfrm>
          <a:custGeom>
            <a:avLst/>
            <a:gdLst/>
            <a:ahLst/>
            <a:cxnLst/>
            <a:rect l="l" t="t" r="r" b="b"/>
            <a:pathLst>
              <a:path w="147320" h="316864">
                <a:moveTo>
                  <a:pt x="66030" y="19"/>
                </a:moveTo>
                <a:lnTo>
                  <a:pt x="23640" y="2319"/>
                </a:lnTo>
                <a:lnTo>
                  <a:pt x="794" y="53788"/>
                </a:lnTo>
                <a:lnTo>
                  <a:pt x="44" y="97358"/>
                </a:lnTo>
                <a:lnTo>
                  <a:pt x="0" y="154055"/>
                </a:lnTo>
                <a:lnTo>
                  <a:pt x="1093" y="206212"/>
                </a:lnTo>
                <a:lnTo>
                  <a:pt x="3345" y="260245"/>
                </a:lnTo>
                <a:lnTo>
                  <a:pt x="6880" y="316547"/>
                </a:lnTo>
                <a:lnTo>
                  <a:pt x="95095" y="312519"/>
                </a:lnTo>
                <a:lnTo>
                  <a:pt x="134921" y="301421"/>
                </a:lnTo>
                <a:lnTo>
                  <a:pt x="139657" y="288682"/>
                </a:lnTo>
                <a:lnTo>
                  <a:pt x="65232" y="288682"/>
                </a:lnTo>
                <a:lnTo>
                  <a:pt x="51800" y="288543"/>
                </a:lnTo>
                <a:lnTo>
                  <a:pt x="51228" y="274732"/>
                </a:lnTo>
                <a:lnTo>
                  <a:pt x="50238" y="243081"/>
                </a:lnTo>
                <a:lnTo>
                  <a:pt x="50025" y="220210"/>
                </a:lnTo>
                <a:lnTo>
                  <a:pt x="50039" y="206212"/>
                </a:lnTo>
                <a:lnTo>
                  <a:pt x="51342" y="184950"/>
                </a:lnTo>
                <a:lnTo>
                  <a:pt x="51800" y="184061"/>
                </a:lnTo>
                <a:lnTo>
                  <a:pt x="143631" y="184061"/>
                </a:lnTo>
                <a:lnTo>
                  <a:pt x="141925" y="180676"/>
                </a:lnTo>
                <a:lnTo>
                  <a:pt x="108708" y="163156"/>
                </a:lnTo>
                <a:lnTo>
                  <a:pt x="52231" y="150710"/>
                </a:lnTo>
                <a:lnTo>
                  <a:pt x="84223" y="150710"/>
                </a:lnTo>
                <a:lnTo>
                  <a:pt x="86926" y="150598"/>
                </a:lnTo>
                <a:lnTo>
                  <a:pt x="124411" y="139690"/>
                </a:lnTo>
                <a:lnTo>
                  <a:pt x="137328" y="118262"/>
                </a:lnTo>
                <a:lnTo>
                  <a:pt x="51342" y="118262"/>
                </a:lnTo>
                <a:lnTo>
                  <a:pt x="52231" y="20891"/>
                </a:lnTo>
                <a:lnTo>
                  <a:pt x="53120" y="20459"/>
                </a:lnTo>
                <a:lnTo>
                  <a:pt x="61995" y="20216"/>
                </a:lnTo>
                <a:lnTo>
                  <a:pt x="129708" y="20216"/>
                </a:lnTo>
                <a:lnTo>
                  <a:pt x="127479" y="16514"/>
                </a:lnTo>
                <a:lnTo>
                  <a:pt x="119397" y="9215"/>
                </a:lnTo>
                <a:lnTo>
                  <a:pt x="110486" y="4457"/>
                </a:lnTo>
                <a:lnTo>
                  <a:pt x="103374" y="1333"/>
                </a:lnTo>
                <a:lnTo>
                  <a:pt x="98108" y="457"/>
                </a:lnTo>
                <a:lnTo>
                  <a:pt x="86471" y="457"/>
                </a:lnTo>
                <a:lnTo>
                  <a:pt x="66030" y="19"/>
                </a:lnTo>
                <a:close/>
              </a:path>
              <a:path w="147320" h="316864">
                <a:moveTo>
                  <a:pt x="143631" y="184061"/>
                </a:moveTo>
                <a:lnTo>
                  <a:pt x="51800" y="184061"/>
                </a:lnTo>
                <a:lnTo>
                  <a:pt x="70469" y="184492"/>
                </a:lnTo>
                <a:lnTo>
                  <a:pt x="75803" y="188963"/>
                </a:lnTo>
                <a:lnTo>
                  <a:pt x="82684" y="197873"/>
                </a:lnTo>
                <a:lnTo>
                  <a:pt x="86521" y="208622"/>
                </a:lnTo>
                <a:lnTo>
                  <a:pt x="88111" y="220210"/>
                </a:lnTo>
                <a:lnTo>
                  <a:pt x="88249" y="231635"/>
                </a:lnTo>
                <a:lnTo>
                  <a:pt x="87791" y="239623"/>
                </a:lnTo>
                <a:lnTo>
                  <a:pt x="79359" y="281863"/>
                </a:lnTo>
                <a:lnTo>
                  <a:pt x="65232" y="288682"/>
                </a:lnTo>
                <a:lnTo>
                  <a:pt x="139657" y="288682"/>
                </a:lnTo>
                <a:lnTo>
                  <a:pt x="140040" y="283603"/>
                </a:lnTo>
                <a:lnTo>
                  <a:pt x="140763" y="274732"/>
                </a:lnTo>
                <a:lnTo>
                  <a:pt x="141559" y="266089"/>
                </a:lnTo>
                <a:lnTo>
                  <a:pt x="142490" y="257403"/>
                </a:lnTo>
                <a:lnTo>
                  <a:pt x="143746" y="242241"/>
                </a:lnTo>
                <a:lnTo>
                  <a:pt x="144875" y="226788"/>
                </a:lnTo>
                <a:lnTo>
                  <a:pt x="145923" y="212085"/>
                </a:lnTo>
                <a:lnTo>
                  <a:pt x="146935" y="199174"/>
                </a:lnTo>
                <a:lnTo>
                  <a:pt x="146011" y="188782"/>
                </a:lnTo>
                <a:lnTo>
                  <a:pt x="143631" y="184061"/>
                </a:lnTo>
                <a:close/>
              </a:path>
              <a:path w="147320" h="316864">
                <a:moveTo>
                  <a:pt x="84223" y="150710"/>
                </a:moveTo>
                <a:lnTo>
                  <a:pt x="52231" y="150710"/>
                </a:lnTo>
                <a:lnTo>
                  <a:pt x="55356" y="151155"/>
                </a:lnTo>
                <a:lnTo>
                  <a:pt x="69706" y="151134"/>
                </a:lnTo>
                <a:lnTo>
                  <a:pt x="77522" y="150990"/>
                </a:lnTo>
                <a:lnTo>
                  <a:pt x="84223" y="150710"/>
                </a:lnTo>
                <a:close/>
              </a:path>
              <a:path w="147320" h="316864">
                <a:moveTo>
                  <a:pt x="129708" y="20216"/>
                </a:moveTo>
                <a:lnTo>
                  <a:pt x="61995" y="20216"/>
                </a:lnTo>
                <a:lnTo>
                  <a:pt x="70738" y="22802"/>
                </a:lnTo>
                <a:lnTo>
                  <a:pt x="77563" y="28217"/>
                </a:lnTo>
                <a:lnTo>
                  <a:pt x="80679" y="36461"/>
                </a:lnTo>
                <a:lnTo>
                  <a:pt x="81062" y="45318"/>
                </a:lnTo>
                <a:lnTo>
                  <a:pt x="81214" y="53788"/>
                </a:lnTo>
                <a:lnTo>
                  <a:pt x="81312" y="79220"/>
                </a:lnTo>
                <a:lnTo>
                  <a:pt x="80679" y="91592"/>
                </a:lnTo>
                <a:lnTo>
                  <a:pt x="51342" y="118262"/>
                </a:lnTo>
                <a:lnTo>
                  <a:pt x="137328" y="118262"/>
                </a:lnTo>
                <a:lnTo>
                  <a:pt x="138477" y="97358"/>
                </a:lnTo>
                <a:lnTo>
                  <a:pt x="138591" y="91592"/>
                </a:lnTo>
                <a:lnTo>
                  <a:pt x="138655" y="71808"/>
                </a:lnTo>
                <a:lnTo>
                  <a:pt x="138177" y="56860"/>
                </a:lnTo>
                <a:lnTo>
                  <a:pt x="137156" y="40906"/>
                </a:lnTo>
                <a:lnTo>
                  <a:pt x="133732" y="26898"/>
                </a:lnTo>
                <a:lnTo>
                  <a:pt x="129708" y="20216"/>
                </a:lnTo>
                <a:close/>
              </a:path>
              <a:path w="147320" h="316864">
                <a:moveTo>
                  <a:pt x="95361" y="0"/>
                </a:moveTo>
                <a:lnTo>
                  <a:pt x="86471" y="457"/>
                </a:lnTo>
                <a:lnTo>
                  <a:pt x="98108" y="457"/>
                </a:lnTo>
                <a:lnTo>
                  <a:pt x="95361" y="0"/>
                </a:lnTo>
                <a:close/>
              </a:path>
            </a:pathLst>
          </a:custGeom>
          <a:solidFill>
            <a:srgbClr val="008E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23379" y="6124086"/>
            <a:ext cx="3557904" cy="71120"/>
          </a:xfrm>
          <a:custGeom>
            <a:avLst/>
            <a:gdLst/>
            <a:ahLst/>
            <a:cxnLst/>
            <a:rect l="l" t="t" r="r" b="b"/>
            <a:pathLst>
              <a:path w="3557904" h="71120">
                <a:moveTo>
                  <a:pt x="67007" y="0"/>
                </a:moveTo>
                <a:lnTo>
                  <a:pt x="38114" y="348"/>
                </a:lnTo>
                <a:lnTo>
                  <a:pt x="8870" y="4728"/>
                </a:lnTo>
                <a:lnTo>
                  <a:pt x="0" y="11892"/>
                </a:lnTo>
                <a:lnTo>
                  <a:pt x="558" y="17925"/>
                </a:lnTo>
                <a:lnTo>
                  <a:pt x="684" y="22688"/>
                </a:lnTo>
                <a:lnTo>
                  <a:pt x="471" y="28313"/>
                </a:lnTo>
                <a:lnTo>
                  <a:pt x="13202" y="30097"/>
                </a:lnTo>
                <a:lnTo>
                  <a:pt x="22021" y="33449"/>
                </a:lnTo>
                <a:lnTo>
                  <a:pt x="73891" y="45306"/>
                </a:lnTo>
                <a:lnTo>
                  <a:pt x="115927" y="49065"/>
                </a:lnTo>
                <a:lnTo>
                  <a:pt x="136284" y="51287"/>
                </a:lnTo>
                <a:lnTo>
                  <a:pt x="175650" y="56030"/>
                </a:lnTo>
                <a:lnTo>
                  <a:pt x="239281" y="61176"/>
                </a:lnTo>
                <a:lnTo>
                  <a:pt x="286568" y="63590"/>
                </a:lnTo>
                <a:lnTo>
                  <a:pt x="335040" y="65280"/>
                </a:lnTo>
                <a:lnTo>
                  <a:pt x="477680" y="67664"/>
                </a:lnTo>
                <a:lnTo>
                  <a:pt x="603069" y="68675"/>
                </a:lnTo>
                <a:lnTo>
                  <a:pt x="640207" y="69262"/>
                </a:lnTo>
                <a:lnTo>
                  <a:pt x="673126" y="70642"/>
                </a:lnTo>
                <a:lnTo>
                  <a:pt x="1037995" y="67664"/>
                </a:lnTo>
                <a:lnTo>
                  <a:pt x="3363947" y="67373"/>
                </a:lnTo>
                <a:lnTo>
                  <a:pt x="3406332" y="66642"/>
                </a:lnTo>
                <a:lnTo>
                  <a:pt x="3425595" y="64556"/>
                </a:lnTo>
                <a:lnTo>
                  <a:pt x="3476076" y="57823"/>
                </a:lnTo>
                <a:lnTo>
                  <a:pt x="3501683" y="54666"/>
                </a:lnTo>
                <a:lnTo>
                  <a:pt x="3540044" y="50895"/>
                </a:lnTo>
                <a:lnTo>
                  <a:pt x="3551904" y="47999"/>
                </a:lnTo>
                <a:lnTo>
                  <a:pt x="3556915" y="42677"/>
                </a:lnTo>
                <a:lnTo>
                  <a:pt x="3557500" y="38943"/>
                </a:lnTo>
                <a:lnTo>
                  <a:pt x="3551581" y="35908"/>
                </a:lnTo>
                <a:lnTo>
                  <a:pt x="3544632" y="33208"/>
                </a:lnTo>
                <a:lnTo>
                  <a:pt x="3465925" y="33208"/>
                </a:lnTo>
                <a:lnTo>
                  <a:pt x="3440968" y="32903"/>
                </a:lnTo>
                <a:lnTo>
                  <a:pt x="3419397" y="31899"/>
                </a:lnTo>
                <a:lnTo>
                  <a:pt x="3406332" y="30713"/>
                </a:lnTo>
                <a:lnTo>
                  <a:pt x="2349530" y="18725"/>
                </a:lnTo>
                <a:lnTo>
                  <a:pt x="1185127" y="18725"/>
                </a:lnTo>
                <a:lnTo>
                  <a:pt x="1152557" y="17344"/>
                </a:lnTo>
                <a:lnTo>
                  <a:pt x="620346" y="17344"/>
                </a:lnTo>
                <a:lnTo>
                  <a:pt x="405385" y="15227"/>
                </a:lnTo>
                <a:lnTo>
                  <a:pt x="300960" y="12618"/>
                </a:lnTo>
                <a:lnTo>
                  <a:pt x="201145" y="8587"/>
                </a:lnTo>
                <a:lnTo>
                  <a:pt x="153569" y="5948"/>
                </a:lnTo>
                <a:lnTo>
                  <a:pt x="96446" y="1505"/>
                </a:lnTo>
                <a:lnTo>
                  <a:pt x="67007" y="0"/>
                </a:lnTo>
                <a:close/>
              </a:path>
              <a:path w="3557904" h="71120">
                <a:moveTo>
                  <a:pt x="3301609" y="68242"/>
                </a:moveTo>
                <a:lnTo>
                  <a:pt x="2773846" y="68242"/>
                </a:lnTo>
                <a:lnTo>
                  <a:pt x="2791812" y="69539"/>
                </a:lnTo>
                <a:lnTo>
                  <a:pt x="2809514" y="70290"/>
                </a:lnTo>
                <a:lnTo>
                  <a:pt x="2827578" y="70617"/>
                </a:lnTo>
                <a:lnTo>
                  <a:pt x="2846630" y="70642"/>
                </a:lnTo>
                <a:lnTo>
                  <a:pt x="3301609" y="68242"/>
                </a:lnTo>
                <a:close/>
              </a:path>
              <a:path w="3557904" h="71120">
                <a:moveTo>
                  <a:pt x="2773846" y="68242"/>
                </a:moveTo>
                <a:lnTo>
                  <a:pt x="2447570" y="68242"/>
                </a:lnTo>
                <a:lnTo>
                  <a:pt x="2668572" y="70127"/>
                </a:lnTo>
                <a:lnTo>
                  <a:pt x="2722301" y="69686"/>
                </a:lnTo>
                <a:lnTo>
                  <a:pt x="2773846" y="68242"/>
                </a:lnTo>
                <a:close/>
              </a:path>
              <a:path w="3557904" h="71120">
                <a:moveTo>
                  <a:pt x="3363947" y="67373"/>
                </a:moveTo>
                <a:lnTo>
                  <a:pt x="1139759" y="67373"/>
                </a:lnTo>
                <a:lnTo>
                  <a:pt x="1426075" y="67664"/>
                </a:lnTo>
                <a:lnTo>
                  <a:pt x="1659452" y="69090"/>
                </a:lnTo>
                <a:lnTo>
                  <a:pt x="1734770" y="68242"/>
                </a:lnTo>
                <a:lnTo>
                  <a:pt x="3301609" y="68242"/>
                </a:lnTo>
                <a:lnTo>
                  <a:pt x="3344612" y="67664"/>
                </a:lnTo>
                <a:lnTo>
                  <a:pt x="3363947" y="67373"/>
                </a:lnTo>
                <a:close/>
              </a:path>
              <a:path w="3557904" h="71120">
                <a:moveTo>
                  <a:pt x="2447570" y="68242"/>
                </a:moveTo>
                <a:lnTo>
                  <a:pt x="1734770" y="68242"/>
                </a:lnTo>
                <a:lnTo>
                  <a:pt x="2357210" y="69042"/>
                </a:lnTo>
                <a:lnTo>
                  <a:pt x="2447570" y="68242"/>
                </a:lnTo>
                <a:close/>
              </a:path>
              <a:path w="3557904" h="71120">
                <a:moveTo>
                  <a:pt x="3526932" y="32220"/>
                </a:moveTo>
                <a:lnTo>
                  <a:pt x="3504185" y="32301"/>
                </a:lnTo>
                <a:lnTo>
                  <a:pt x="3489148" y="32301"/>
                </a:lnTo>
                <a:lnTo>
                  <a:pt x="3465925" y="33208"/>
                </a:lnTo>
                <a:lnTo>
                  <a:pt x="3544632" y="33208"/>
                </a:lnTo>
                <a:lnTo>
                  <a:pt x="3544355" y="33101"/>
                </a:lnTo>
                <a:lnTo>
                  <a:pt x="3536895" y="32381"/>
                </a:lnTo>
                <a:lnTo>
                  <a:pt x="3526932" y="32220"/>
                </a:lnTo>
                <a:close/>
              </a:path>
              <a:path w="3557904" h="71120">
                <a:moveTo>
                  <a:pt x="3476174" y="31404"/>
                </a:moveTo>
                <a:lnTo>
                  <a:pt x="3476613" y="32301"/>
                </a:lnTo>
                <a:lnTo>
                  <a:pt x="3504185" y="32301"/>
                </a:lnTo>
                <a:lnTo>
                  <a:pt x="3483484" y="31472"/>
                </a:lnTo>
                <a:lnTo>
                  <a:pt x="3476174" y="31404"/>
                </a:lnTo>
                <a:close/>
              </a:path>
              <a:path w="3557904" h="71120">
                <a:moveTo>
                  <a:pt x="1283117" y="17252"/>
                </a:moveTo>
                <a:lnTo>
                  <a:pt x="1233997" y="17656"/>
                </a:lnTo>
                <a:lnTo>
                  <a:pt x="1185127" y="18725"/>
                </a:lnTo>
                <a:lnTo>
                  <a:pt x="2349530" y="18725"/>
                </a:lnTo>
                <a:lnTo>
                  <a:pt x="1530111" y="18329"/>
                </a:lnTo>
                <a:lnTo>
                  <a:pt x="1283117" y="17252"/>
                </a:lnTo>
                <a:close/>
              </a:path>
              <a:path w="3557904" h="71120">
                <a:moveTo>
                  <a:pt x="1988205" y="17764"/>
                </a:moveTo>
                <a:lnTo>
                  <a:pt x="1530111" y="18329"/>
                </a:lnTo>
                <a:lnTo>
                  <a:pt x="2281475" y="18329"/>
                </a:lnTo>
                <a:lnTo>
                  <a:pt x="1988205" y="17764"/>
                </a:lnTo>
                <a:close/>
              </a:path>
              <a:path w="3557904" h="71120">
                <a:moveTo>
                  <a:pt x="1086218" y="16051"/>
                </a:moveTo>
                <a:lnTo>
                  <a:pt x="620346" y="17344"/>
                </a:lnTo>
                <a:lnTo>
                  <a:pt x="1152557" y="17344"/>
                </a:lnTo>
                <a:lnTo>
                  <a:pt x="1137005" y="16684"/>
                </a:lnTo>
                <a:lnTo>
                  <a:pt x="1086218" y="16051"/>
                </a:lnTo>
                <a:close/>
              </a:path>
            </a:pathLst>
          </a:custGeom>
          <a:solidFill>
            <a:srgbClr val="2956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8195" y="282575"/>
            <a:ext cx="588010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 организации деятельности Общероссийской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общественно-государственной </a:t>
            </a:r>
            <a:b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детско-юношеской организации 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12" y="658799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88900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03700" y="6428373"/>
            <a:ext cx="6489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АМОСОВ </a:t>
            </a:r>
          </a:p>
          <a:p>
            <a:pPr marL="12700" marR="5080" algn="r"/>
            <a:r>
              <a:rPr lang="ru-RU" sz="2400" b="1" spc="55" dirty="0" smtClean="0">
                <a:solidFill>
                  <a:srgbClr val="002060"/>
                </a:solidFill>
                <a:latin typeface="Tahoma"/>
                <a:cs typeface="Tahoma"/>
              </a:rPr>
              <a:t>Вячеслав Александрович</a:t>
            </a: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, </a:t>
            </a:r>
            <a:b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</a:br>
            <a:r>
              <a:rPr lang="ru-RU" sz="2000" b="1" spc="55" dirty="0" smtClean="0">
                <a:solidFill>
                  <a:srgbClr val="002060"/>
                </a:solidFill>
                <a:latin typeface="Tahoma"/>
                <a:cs typeface="Tahoma"/>
              </a:rPr>
              <a:t>председатель регионального отделения</a:t>
            </a:r>
            <a:endParaRPr lang="ru-RU" sz="20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642" y="262621"/>
            <a:ext cx="721842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60" dirty="0" smtClean="0"/>
              <a:t>ОСНОВНЫЕ НАПРАВЛЕНИЯ </a:t>
            </a:r>
            <a:br>
              <a:rPr lang="ru-RU" sz="3200" spc="60" dirty="0" smtClean="0"/>
            </a:br>
            <a:r>
              <a:rPr lang="ru-RU" sz="3200" spc="60" dirty="0" smtClean="0"/>
              <a:t>РАЗВИТИЯ ВОСПИТАНИЯ</a:t>
            </a:r>
            <a:endParaRPr sz="3200" spc="-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97697" cy="7569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28775" cy="756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1914" y="3723326"/>
            <a:ext cx="66675" cy="106045"/>
          </a:xfrm>
          <a:custGeom>
            <a:avLst/>
            <a:gdLst/>
            <a:ahLst/>
            <a:cxnLst/>
            <a:rect l="l" t="t" r="r" b="b"/>
            <a:pathLst>
              <a:path w="66675" h="106045">
                <a:moveTo>
                  <a:pt x="41659" y="0"/>
                </a:moveTo>
                <a:lnTo>
                  <a:pt x="4686" y="40723"/>
                </a:lnTo>
                <a:lnTo>
                  <a:pt x="2463" y="43937"/>
                </a:lnTo>
                <a:lnTo>
                  <a:pt x="0" y="51455"/>
                </a:lnTo>
                <a:lnTo>
                  <a:pt x="546" y="53881"/>
                </a:lnTo>
                <a:lnTo>
                  <a:pt x="3721" y="56002"/>
                </a:lnTo>
                <a:lnTo>
                  <a:pt x="11316" y="61704"/>
                </a:lnTo>
                <a:lnTo>
                  <a:pt x="18402" y="67990"/>
                </a:lnTo>
                <a:lnTo>
                  <a:pt x="25259" y="74543"/>
                </a:lnTo>
                <a:lnTo>
                  <a:pt x="32169" y="81046"/>
                </a:lnTo>
                <a:lnTo>
                  <a:pt x="59248" y="105574"/>
                </a:lnTo>
                <a:lnTo>
                  <a:pt x="66628" y="98135"/>
                </a:lnTo>
                <a:lnTo>
                  <a:pt x="57873" y="89784"/>
                </a:lnTo>
                <a:lnTo>
                  <a:pt x="52273" y="84818"/>
                </a:lnTo>
                <a:lnTo>
                  <a:pt x="43319" y="76982"/>
                </a:lnTo>
                <a:lnTo>
                  <a:pt x="42913" y="74785"/>
                </a:lnTo>
                <a:lnTo>
                  <a:pt x="45537" y="72664"/>
                </a:lnTo>
                <a:lnTo>
                  <a:pt x="36652" y="72664"/>
                </a:lnTo>
                <a:lnTo>
                  <a:pt x="34112" y="68194"/>
                </a:lnTo>
                <a:lnTo>
                  <a:pt x="27254" y="62923"/>
                </a:lnTo>
                <a:lnTo>
                  <a:pt x="26301" y="60281"/>
                </a:lnTo>
                <a:lnTo>
                  <a:pt x="32784" y="53614"/>
                </a:lnTo>
                <a:lnTo>
                  <a:pt x="20447" y="53614"/>
                </a:lnTo>
                <a:lnTo>
                  <a:pt x="14147" y="50160"/>
                </a:lnTo>
                <a:lnTo>
                  <a:pt x="15646" y="47302"/>
                </a:lnTo>
                <a:lnTo>
                  <a:pt x="17106" y="40469"/>
                </a:lnTo>
                <a:lnTo>
                  <a:pt x="21717" y="38704"/>
                </a:lnTo>
                <a:lnTo>
                  <a:pt x="27101" y="32418"/>
                </a:lnTo>
                <a:lnTo>
                  <a:pt x="29870" y="29484"/>
                </a:lnTo>
                <a:lnTo>
                  <a:pt x="33604" y="25356"/>
                </a:lnTo>
                <a:lnTo>
                  <a:pt x="39216" y="18250"/>
                </a:lnTo>
                <a:lnTo>
                  <a:pt x="46020" y="11710"/>
                </a:lnTo>
                <a:lnTo>
                  <a:pt x="49838" y="8297"/>
                </a:lnTo>
                <a:lnTo>
                  <a:pt x="43703" y="2112"/>
                </a:lnTo>
                <a:lnTo>
                  <a:pt x="41659" y="0"/>
                </a:lnTo>
                <a:close/>
              </a:path>
              <a:path w="66675" h="106045">
                <a:moveTo>
                  <a:pt x="57975" y="52738"/>
                </a:moveTo>
                <a:lnTo>
                  <a:pt x="56007" y="53931"/>
                </a:lnTo>
                <a:lnTo>
                  <a:pt x="50215" y="59126"/>
                </a:lnTo>
                <a:lnTo>
                  <a:pt x="45504" y="62974"/>
                </a:lnTo>
                <a:lnTo>
                  <a:pt x="36652" y="72664"/>
                </a:lnTo>
                <a:lnTo>
                  <a:pt x="45537" y="72664"/>
                </a:lnTo>
                <a:lnTo>
                  <a:pt x="51384" y="67940"/>
                </a:lnTo>
                <a:lnTo>
                  <a:pt x="56400" y="64358"/>
                </a:lnTo>
                <a:lnTo>
                  <a:pt x="59575" y="56929"/>
                </a:lnTo>
                <a:lnTo>
                  <a:pt x="60972" y="55074"/>
                </a:lnTo>
                <a:lnTo>
                  <a:pt x="57975" y="52738"/>
                </a:lnTo>
                <a:close/>
              </a:path>
              <a:path w="66675" h="106045">
                <a:moveTo>
                  <a:pt x="40081" y="33904"/>
                </a:moveTo>
                <a:lnTo>
                  <a:pt x="38011" y="35605"/>
                </a:lnTo>
                <a:lnTo>
                  <a:pt x="31203" y="40546"/>
                </a:lnTo>
                <a:lnTo>
                  <a:pt x="27165" y="45054"/>
                </a:lnTo>
                <a:lnTo>
                  <a:pt x="21526" y="50896"/>
                </a:lnTo>
                <a:lnTo>
                  <a:pt x="20447" y="53614"/>
                </a:lnTo>
                <a:lnTo>
                  <a:pt x="32784" y="53614"/>
                </a:lnTo>
                <a:lnTo>
                  <a:pt x="34328" y="52026"/>
                </a:lnTo>
                <a:lnTo>
                  <a:pt x="38442" y="47188"/>
                </a:lnTo>
                <a:lnTo>
                  <a:pt x="42646" y="39873"/>
                </a:lnTo>
                <a:lnTo>
                  <a:pt x="43878" y="37866"/>
                </a:lnTo>
                <a:lnTo>
                  <a:pt x="40081" y="33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6369" y="1562099"/>
            <a:ext cx="0" cy="2044700"/>
          </a:xfrm>
          <a:custGeom>
            <a:avLst/>
            <a:gdLst/>
            <a:ahLst/>
            <a:cxnLst/>
            <a:rect l="l" t="t" r="r" b="b"/>
            <a:pathLst>
              <a:path h="2044700">
                <a:moveTo>
                  <a:pt x="0" y="0"/>
                </a:moveTo>
                <a:lnTo>
                  <a:pt x="0" y="2044700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6369" y="4054474"/>
            <a:ext cx="0" cy="2672715"/>
          </a:xfrm>
          <a:custGeom>
            <a:avLst/>
            <a:gdLst/>
            <a:ahLst/>
            <a:cxnLst/>
            <a:rect l="l" t="t" r="r" b="b"/>
            <a:pathLst>
              <a:path h="2672715">
                <a:moveTo>
                  <a:pt x="0" y="0"/>
                </a:moveTo>
                <a:lnTo>
                  <a:pt x="0" y="2672295"/>
                </a:lnTo>
              </a:path>
            </a:pathLst>
          </a:custGeom>
          <a:ln w="6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88499" y="176555"/>
            <a:ext cx="646861" cy="7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4410" y="1533232"/>
            <a:ext cx="859899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Улучшение условий для эффективного взаимодействия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06007" y="2699712"/>
            <a:ext cx="8425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Поддержка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ученического самоуправления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8372" y="3354223"/>
            <a:ext cx="78793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Поддержка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общественных объединений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8278" y="4478389"/>
            <a:ext cx="6185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ривлечение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детей к участию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8278" y="5413249"/>
            <a:ext cx="74924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Расширение государственно-частного</a:t>
            </a:r>
            <a:b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партнерства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421</Words>
  <Application>Microsoft Office PowerPoint</Application>
  <PresentationFormat>Произвольный</PresentationFormat>
  <Paragraphs>130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14_Office Theme</vt:lpstr>
      <vt:lpstr>Слайд 1</vt:lpstr>
      <vt:lpstr>УКАЗ ПРЕЗИДЕНТА РОССИЙСКОЙ  ФЕДЕРАЦИИ</vt:lpstr>
      <vt:lpstr>Слайд 3</vt:lpstr>
      <vt:lpstr>Слайд 4</vt:lpstr>
      <vt:lpstr>РДШ СЕГОДНЯ</vt:lpstr>
      <vt:lpstr>ДИРЕКТОР ФГБУ  «Российский детско-юношеский центр»</vt:lpstr>
      <vt:lpstr>РЕГИОНАЛЬНЫЙ КООРДИНАТОР  Российского движения школьников  в Нижегородской области</vt:lpstr>
      <vt:lpstr>Слайд 8</vt:lpstr>
      <vt:lpstr>ОСНОВНЫЕ НАПРАВЛЕНИЯ  РАЗВИТИЯ ВОСПИТАНИЯ</vt:lpstr>
      <vt:lpstr>25 лет вместе!</vt:lpstr>
      <vt:lpstr>ПРОЕКТЫ. ТРАДИЦИИ. ДЕЛА.</vt:lpstr>
      <vt:lpstr>Военно-патриотическое движение</vt:lpstr>
      <vt:lpstr>Слайд 13</vt:lpstr>
      <vt:lpstr>Пилотные школы региона</vt:lpstr>
      <vt:lpstr>Основные  направления деятельности</vt:lpstr>
      <vt:lpstr>Военно-патриотическое направление РДШ</vt:lpstr>
      <vt:lpstr>Движение глазами  школьников страны</vt:lpstr>
      <vt:lpstr>Движение глазами  региона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Презентация_РДШ</dc:title>
  <dc:creator>в</dc:creator>
  <cp:lastModifiedBy>User</cp:lastModifiedBy>
  <cp:revision>35</cp:revision>
  <dcterms:created xsi:type="dcterms:W3CDTF">2016-08-25T04:01:24Z</dcterms:created>
  <dcterms:modified xsi:type="dcterms:W3CDTF">2016-10-08T09:04:02Z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2016-08-18T00:00:00Z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2016-08-25T00:00:00Z</vt:filetime>
  </property>
</Properties>
</file>