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60" r:id="rId3"/>
    <p:sldId id="261" r:id="rId4"/>
    <p:sldId id="266" r:id="rId5"/>
    <p:sldId id="269" r:id="rId6"/>
    <p:sldId id="271" r:id="rId7"/>
    <p:sldId id="265" r:id="rId8"/>
    <p:sldId id="257" r:id="rId9"/>
    <p:sldId id="27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A2D5D9-71E4-4B7E-8093-27E8F9F829C4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B71DCB-3F6F-458E-A539-D757A511C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714488"/>
            <a:ext cx="6172200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</a:t>
            </a:r>
            <a:r>
              <a:rPr lang="ru-RU" dirty="0" smtClean="0"/>
              <a:t>внедрения </a:t>
            </a:r>
            <a:br>
              <a:rPr lang="ru-RU" dirty="0" smtClean="0"/>
            </a:br>
            <a:r>
              <a:rPr lang="ru-RU" dirty="0" smtClean="0"/>
              <a:t>бережливых технологий </a:t>
            </a:r>
            <a:r>
              <a:rPr lang="ru-RU" dirty="0" smtClean="0"/>
              <a:t>«Маленькие помощники»</a:t>
            </a:r>
            <a:br>
              <a:rPr lang="ru-RU" dirty="0" smtClean="0"/>
            </a:br>
            <a:r>
              <a:rPr lang="ru-RU" sz="3200" b="0" i="1" cap="none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sz="2700" b="0" cap="none" dirty="0" smtClean="0">
                <a:solidFill>
                  <a:schemeClr val="tx1"/>
                </a:solidFill>
                <a:latin typeface="Times New Roman"/>
                <a:ea typeface="Calibri"/>
              </a:rPr>
              <a:t>Оптимизация </a:t>
            </a:r>
            <a:r>
              <a:rPr lang="ru-RU" sz="2700" b="0" cap="none" dirty="0" smtClean="0">
                <a:solidFill>
                  <a:schemeClr val="tx1"/>
                </a:solidFill>
                <a:latin typeface="Times New Roman"/>
                <a:ea typeface="Calibri"/>
              </a:rPr>
              <a:t>процесса организации дежурства при подготовке к организованной образовательной деятельности (ООД)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285728"/>
            <a:ext cx="6172200" cy="357190"/>
          </a:xfrm>
        </p:spPr>
        <p:txBody>
          <a:bodyPr>
            <a:no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детский сад № 40 «Радуга»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Положительный 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7467600" cy="4873752"/>
          </a:xfrm>
        </p:spPr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Административная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группа МБДОУ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удовлетворенна: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качеством и своевременностью подготовки воспитателей к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ООД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организацией детей в группе во время подготовки к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ООД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Воспитатели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затрачивают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минимальное время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при организации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дежурства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достаточное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внимание уделяют другим детям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группы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Младшие воспитатели: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оказывают минимальную помощь при подготовке к ООД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4"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Дети: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б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ыстро, самостоятельно или с небольшой помощью взрослого готовят необходимые материалы и оборудование к ООД</a:t>
            </a:r>
          </a:p>
          <a:p>
            <a:pPr marL="342900" indent="-342900"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правильно размещают материалы 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столе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самостоятельно проверяют правильность выполнения этапов и деятельности в целом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5"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Родители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е тратят время на ожидание ребенка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если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ООД во второй половине дня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Franklin Gothic Book"/>
              <a:buChar char="–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и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спользуют отдельные приемы бережливого производства дома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0" y="704302"/>
          <a:ext cx="9144000" cy="608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9865"/>
                <a:gridCol w="4764135"/>
              </a:tblGrid>
              <a:tr h="114288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ВОВЛЕЧЕННЫЕ ЛИЦА И РАМКИ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ОБОСНОВАНИЕ ВЫБОРА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Заказчики процесса –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заведующий МБДОУ,  старшие воспитатели, воспитатели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Периметр проекта –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МБДОУ «Детский сад № 40»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Владелец процесса –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Сиротова С.Н.,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 з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аведующий МБДОУ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Руководитель проекта –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Черненко О.В., старший воспитатель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Команда проекта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заведующий МБДОУ Сиротова С.Н., старшие воспитатели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Салищева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С.В., Черненко О.В., учитель-логопед Жукова  Т.М., воспитатели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Дейч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Г.Н., Дроздова Т.Е.,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Курданова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А.Г.,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Майорова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Т.М., младший воспитатель Бокова И.И., воспитанники подготовительной группы № 10, родители воспитанников подготовительной группы № 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Ключевой риск —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потеря времени при подготовке к ООД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Проблемы: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Административная группа МБДОУ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 удовлетворенны: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качеством и своевременностью подготовки воспитателей к ООД,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организацией детей в группе во время подготовки к ООД,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задержкой времени начала ООД.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Воспитатели: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затрачивают лишнее время при организации дежурства на повтор инструкции, контроль за правильностью выполнения поручений, исправление ошибок и пр.;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недостаточное внимание уделяют другим детям группы.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Младшие воспитатели: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вынуждены сдвигать время мытья посуды, т.к. помогают воспитателю в организации группы детей или деятельности дежурных.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Дети: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 всегда могут запомнить с первого раза инструкцию по подготовке к ООД;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 всегда могут самостоятельно определить, какой материал нужно подготовить;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затрудняются при поиске необходимых материалов;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нерационально размещают материалы на столе.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Родители: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вынуждены ожидать ребенка, если задерживается время начал ООД во второй половине дня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Franklin Gothic Book"/>
                        <a:buChar char="–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недостаточно мотивированы на формирование у детей навыков трудовой деятельности и самостоятельности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3368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ЦЕЛИ И ПЛАНОВЫЙ ЭФФЕКТ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КЛЮЧЕВЫЕ СОБЫТИЯ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3368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Старт проекта – 28.09.2020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Подготовка документов, организация команды, формулировка проблем, рисков, целей – до 01.10.2020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Диагностика и определение целевого состояния – до 05.10.2020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разработка карты текущего состояния – до 02.10.2020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разработка карты целевого состояния – до 05.06.2020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разработка и корректировка плана мероприятий – до 05.10.2020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Внедрение улучшений – до 26.10.2020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совещание по защите подходов внедрения – 26.10.2020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Закрепление результатов и закрытие проектов –  до 30.10.2019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завершающее совещание – 30.10.2020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" y="4929198"/>
          <a:ext cx="4357683" cy="183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9074"/>
                <a:gridCol w="1202120"/>
                <a:gridCol w="82648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цели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Текущий показатель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Целевой показатель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Сократить затраты времени воспитателя и детей при подготовке к ООД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До 18 мин. (ПР.: подготовка к НОД по аппликации)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7-10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Сократить время задержки начала ООД из-за длительной подготовки материалов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До 7 мин.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0-2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Исключить время ожидания родителей из-за задержки начала ООД во второй половине дня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До 18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0-2 мин.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Содержимое 4"/>
          <p:cNvSpPr txBox="1">
            <a:spLocks/>
          </p:cNvSpPr>
          <p:nvPr/>
        </p:nvSpPr>
        <p:spPr>
          <a:xfrm>
            <a:off x="0" y="0"/>
            <a:ext cx="9144000" cy="9001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175" marR="0" lvl="0" indent="-31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КАРТОЧКА ПРОЕКТА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«Маленькие помощники». Оптимизация процесса организации дежурства при подготовке к организованной образовательной деятельности (ООД)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401080" cy="571504"/>
          </a:xfrm>
        </p:spPr>
        <p:txBody>
          <a:bodyPr>
            <a:normAutofit fontScale="92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Карта текущего состояния процесса «Оптимизация процесса организации дежурства при подготовке к организованной образовательной деятельности»</a:t>
            </a:r>
          </a:p>
          <a:p>
            <a:endParaRPr lang="ru-RU" dirty="0"/>
          </a:p>
        </p:txBody>
      </p:sp>
      <p:sp>
        <p:nvSpPr>
          <p:cNvPr id="4" name="CustomShap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397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cap="all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Введение в предметную область (описание ситуации «как есть»)</a:t>
            </a:r>
            <a:endParaRPr lang="ru-RU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Бережливые технологии\Конкурс бережливых технологий 2020\Карта-текущего-состояния-процес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8621840" cy="3492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11404" y="4786322"/>
            <a:ext cx="8604000" cy="1785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Потери времени: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Воспитатель – на подробное объяснение и ответы на уточняющие вопросы детей.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Воспитатель – на разъяснения по выполнению этапа поручения, повтор инструкции и ответы на уточняющие вопросы детей.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Ребенок – на уточняющие вопросы, просьбу повторить, если отвлекся или прослушал.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Ребенок – на поиск необходимого оборудования и обращение к помощи воспитателя, на уточнение правильности действий, исправление ошибок.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Воспитатель – на уточнение правильности выполнения действий, исправление ошибок вместе с ребенком.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Ребенок – на ожидание, пока воспитатель освободится и подойдет к нему для проверки правильности выполнения текущего этапа поручения и объяснения следующего.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Воспитатель – на проверку и подробный анализ выполнения поручения, рефлексию.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401080" cy="571504"/>
          </a:xfrm>
        </p:spPr>
        <p:txBody>
          <a:bodyPr>
            <a:normAutofit fontScale="92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Карта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целевого состояния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процесса «Оптимизация процесса организации дежурства при подготовке к организованной образовательной деятельности»</a:t>
            </a:r>
          </a:p>
          <a:p>
            <a:endParaRPr lang="ru-RU" dirty="0"/>
          </a:p>
        </p:txBody>
      </p:sp>
      <p:sp>
        <p:nvSpPr>
          <p:cNvPr id="4" name="CustomShap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397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cap="all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Введение в предметную область (описание ситуации «как </a:t>
            </a:r>
            <a:r>
              <a:rPr lang="ru-RU" sz="1400" b="1" strike="noStrike" cap="all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БУДЕТ»)</a:t>
            </a:r>
            <a:endParaRPr lang="ru-RU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11404" y="4786322"/>
            <a:ext cx="8604000" cy="1785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050" b="1" dirty="0" smtClean="0"/>
              <a:t>Внедрение методов стандартизации, визуализации, элементов метода «</a:t>
            </a:r>
            <a:r>
              <a:rPr lang="ru-RU" sz="1050" b="1" dirty="0" err="1" smtClean="0"/>
              <a:t>Канбан-доска</a:t>
            </a:r>
            <a:r>
              <a:rPr lang="ru-RU" sz="1050" b="1" dirty="0" smtClean="0"/>
              <a:t>», системы 5S (в шкафах и контейнерах с оборудованием).</a:t>
            </a:r>
          </a:p>
          <a:p>
            <a:pPr lvl="0"/>
            <a:r>
              <a:rPr lang="ru-RU" sz="1050" b="1" dirty="0" smtClean="0"/>
              <a:t>Оформление экрана «Посмотри и сделай».</a:t>
            </a:r>
          </a:p>
          <a:p>
            <a:pPr lvl="0"/>
            <a:r>
              <a:rPr lang="ru-RU" sz="1050" b="1" dirty="0" smtClean="0"/>
              <a:t>Создание картотеки со схемами по расстановке мебели к ООД, размещение нужной схемы на экране.</a:t>
            </a:r>
          </a:p>
          <a:p>
            <a:pPr lvl="0"/>
            <a:r>
              <a:rPr lang="ru-RU" sz="1050" b="1" dirty="0" smtClean="0"/>
              <a:t>Создание картотеки необходимого оборудования по видам деятельности, размещение нужных карточек на экране.</a:t>
            </a:r>
          </a:p>
          <a:p>
            <a:pPr lvl="0"/>
            <a:r>
              <a:rPr lang="ru-RU" sz="1050" b="1" dirty="0" smtClean="0"/>
              <a:t>Создание картотеки схем расположения материалов на столах, размещение нужной схемы на экране.</a:t>
            </a:r>
          </a:p>
          <a:p>
            <a:pPr lvl="0"/>
            <a:r>
              <a:rPr lang="ru-RU" sz="1050" b="1" dirty="0" smtClean="0"/>
              <a:t>Создание ячейки-маркера «выполнено» на экране «Посмотри и сделай».</a:t>
            </a:r>
            <a:endParaRPr lang="ru-RU" sz="1050" b="1" dirty="0"/>
          </a:p>
        </p:txBody>
      </p:sp>
      <p:pic>
        <p:nvPicPr>
          <p:cNvPr id="19460" name="Picture 4" descr="D:\Бережливые технологии\Конкурс бережливых технологий 2020\Карта-целевого-состояния-процесса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04" y="1785926"/>
            <a:ext cx="8604000" cy="20355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внедрение </a:t>
            </a:r>
            <a:r>
              <a:rPr lang="ru-RU" b="1" dirty="0" smtClean="0"/>
              <a:t>улучшений в процесс оптимизации подготовке </a:t>
            </a:r>
            <a:r>
              <a:rPr lang="ru-RU" b="1" dirty="0" smtClean="0"/>
              <a:t>ООД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026796"/>
          <a:ext cx="8572564" cy="5394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2143141"/>
                <a:gridCol w="2143141"/>
                <a:gridCol w="2143141"/>
              </a:tblGrid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Проблема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Коренная причина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Способ решения проблемы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Вклад в достижение цели</a:t>
                      </a:r>
                    </a:p>
                  </a:txBody>
                  <a:tcPr marL="68580" marR="68580" marT="0" marB="0"/>
                </a:tc>
              </a:tr>
              <a:tr h="271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Потери времени: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Сокращении затрат времени с 11-15 до 6-9 мин.</a:t>
                      </a:r>
                    </a:p>
                  </a:txBody>
                  <a:tcPr marL="68580" marR="68580" marT="0" marB="0"/>
                </a:tc>
              </a:tr>
              <a:tr h="204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 педагога: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подробное объяснение и ответы на уточняющие вопросы детей.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стандарта по подготовке к ООД</a:t>
                      </a: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стандарта подготовки к разным видам ООД.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картотек схем расстановки мебели, необходимого оборудования по видам деятельности, схем расположения материалов на столах.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Оформление экрана «Посмотри и сделай!» с элементами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Канбан-доски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 где отражаются этапы  подготовки к ООД.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Обучение педагогов и младших  воспитателей работе со стендом.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Сокращении времени с 2-5 до 1-2 мин.</a:t>
                      </a: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разъяснения по выполнению этапа поручения, повтор инструкции и ответы на уточняющие вопросы детей.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 стандарта по подготовке к ООД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Сокращении времени с 2-5 до 1 мин.</a:t>
                      </a: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уточнение правильности выполнения действий, исправление ошибок вместе с ребенком.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стандарта по подготовке к ООД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Сокращении времени с 5-7 до 1-3 мин.</a:t>
                      </a: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проверку и подробный анализ выполнения поручения, рефлексию.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Сокращении времени с 2-5 до 1-2 мин.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329642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внедрение </a:t>
            </a:r>
            <a:r>
              <a:rPr lang="ru-RU" b="1" dirty="0" smtClean="0"/>
              <a:t>улучшений в процесс оптимизации подготовке </a:t>
            </a:r>
            <a:r>
              <a:rPr lang="ru-RU" b="1" dirty="0" smtClean="0"/>
              <a:t>ООД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191614"/>
          <a:ext cx="8572564" cy="538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1928825"/>
                <a:gridCol w="2714644"/>
                <a:gridCol w="1785954"/>
              </a:tblGrid>
              <a:tr h="4733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Проблема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Коренная причина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Способ решения проблемы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Вклад в достижение цели</a:t>
                      </a:r>
                    </a:p>
                  </a:txBody>
                  <a:tcPr marL="68580" marR="68580" marT="0" marB="0"/>
                </a:tc>
              </a:tr>
              <a:tr h="204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 ребенка: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ожидание, пока воспитатель освободится и подойдет к нему для проверки правильности выполнения текущего этапа поручения и объяснения следующего.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стандарта по подготовке к ООД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стандарта подготовки к разным видам ООД.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картотек схем расстановки мебели, необходимого оборудования по видам деятельности, схем расположения материалов на столах.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Оформление экрана «Посмотри и сделай!» с элементами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Канбан-доски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 где отражаются этапы  подготовки к ООД. Обучение детей работе со стендом. Знакомство родителей с работой со стендом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Отсутствие времени ожидания (было 3-5 мин.)</a:t>
                      </a: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уточняющие вопросы, просьбу повторить, если отвлекся или прослушал.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стандарта по подготовке к ООД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Отсутствие временных затрат, т.к. нет необходимости в уточнениях (было 2-5 мин.)</a:t>
                      </a:r>
                    </a:p>
                  </a:txBody>
                  <a:tcPr marL="68580" marR="68580" marT="0" marB="0"/>
                </a:tc>
              </a:tr>
              <a:tr h="7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поиск необходимого оборудования и обращение к помощи воспитателя, на уточнение правильности действий, исправление ошибок.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 стандарта хранения оборудования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 визуальной опоры по выполнению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Внедрение системы 5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в шкафах и контейнерах с оборудованием. Создание картотеки по подбору необходимого оборудования по видам деятельности.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Сокращении времени с 5-8 до 3-5 мин.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D:\Бережливые технологии\Конкурс бережливых технологий 2020\Маленькие помощники\Маленькие помощники.Фото\j074S0_V1f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24242"/>
          <a:stretch>
            <a:fillRect/>
          </a:stretch>
        </p:blipFill>
        <p:spPr bwMode="auto">
          <a:xfrm>
            <a:off x="285720" y="1428737"/>
            <a:ext cx="3897658" cy="2214577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внедрение </a:t>
            </a:r>
            <a:r>
              <a:rPr lang="ru-RU" b="1" dirty="0" smtClean="0"/>
              <a:t>улучшений в процесс оптимизации подготовке </a:t>
            </a:r>
            <a:r>
              <a:rPr lang="ru-RU" b="1" dirty="0" smtClean="0"/>
              <a:t>ООД</a:t>
            </a: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3714752"/>
            <a:ext cx="3214710" cy="28575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Рисуем карточки-помощники!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071934" y="3714752"/>
            <a:ext cx="1928826" cy="100013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Оформляем стенды «Посмотри и сделай»!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D:\Бережливые технологии\Конкурс бережливых технологий 2020\Маленькие помощники\Маленькие помощники.Фото\IMG_20201105_145337.jpg"/>
          <p:cNvPicPr>
            <a:picLocks noChangeAspect="1" noChangeArrowheads="1"/>
          </p:cNvPicPr>
          <p:nvPr/>
        </p:nvPicPr>
        <p:blipFill>
          <a:blip r:embed="rId3" cstate="print"/>
          <a:srcRect l="6604" t="20847" r="6447" b="26384"/>
          <a:stretch>
            <a:fillRect/>
          </a:stretch>
        </p:blipFill>
        <p:spPr bwMode="auto">
          <a:xfrm>
            <a:off x="3482571" y="4857760"/>
            <a:ext cx="4232701" cy="1928826"/>
          </a:xfrm>
          <a:prstGeom prst="rect">
            <a:avLst/>
          </a:prstGeom>
          <a:noFill/>
        </p:spPr>
      </p:pic>
      <p:pic>
        <p:nvPicPr>
          <p:cNvPr id="10" name="Picture 1" descr="D:\Бережливые технологии\Конкурс бережливых технологий 2020\Маленькие помощники\Маленькие помощники.Фото\IMG_20201105_15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4154" y="1500174"/>
            <a:ext cx="2485498" cy="3310180"/>
          </a:xfrm>
          <a:prstGeom prst="rect">
            <a:avLst/>
          </a:prstGeom>
          <a:noFill/>
        </p:spPr>
      </p:pic>
      <p:pic>
        <p:nvPicPr>
          <p:cNvPr id="11" name="Picture 2" descr="D:\Бережливые технологии\Конкурс бережливых технологий 2020\Маленькие помощники\Маленькие помощники.Фото\Nq1WGwk7kLA.jpg"/>
          <p:cNvPicPr>
            <a:picLocks noChangeAspect="1" noChangeArrowheads="1"/>
          </p:cNvPicPr>
          <p:nvPr/>
        </p:nvPicPr>
        <p:blipFill>
          <a:blip r:embed="rId5" cstate="print"/>
          <a:srcRect l="10536" t="9877" b="7155"/>
          <a:stretch>
            <a:fillRect/>
          </a:stretch>
        </p:blipFill>
        <p:spPr bwMode="auto">
          <a:xfrm>
            <a:off x="359555" y="4000504"/>
            <a:ext cx="2140743" cy="2647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/>
          <a:lstStyle/>
          <a:p>
            <a:pPr algn="ctr"/>
            <a:r>
              <a:rPr lang="ru-RU" dirty="0" smtClean="0"/>
              <a:t>Подготовка к </a:t>
            </a:r>
            <a:r>
              <a:rPr lang="ru-RU" dirty="0" err="1" smtClean="0"/>
              <a:t>оод</a:t>
            </a:r>
            <a:r>
              <a:rPr lang="ru-RU" dirty="0" smtClean="0"/>
              <a:t> с использованием экрана «посмотри и сделай»</a:t>
            </a:r>
            <a:endParaRPr lang="ru-RU" dirty="0"/>
          </a:p>
        </p:txBody>
      </p:sp>
      <p:pic>
        <p:nvPicPr>
          <p:cNvPr id="3073" name="Picture 1" descr="D:\Бережливые технологии\Конкурс бережливых технологий 2020\Маленькие помощники\Маленькие помощники.Фото\DXRwtXsBmC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2741414" cy="4873625"/>
          </a:xfrm>
          <a:prstGeom prst="rect">
            <a:avLst/>
          </a:prstGeom>
          <a:noFill/>
        </p:spPr>
      </p:pic>
      <p:pic>
        <p:nvPicPr>
          <p:cNvPr id="3074" name="Picture 2" descr="D:\Бережливые технологии\Конкурс бережливых технологий 2020\Маленькие помощники\Маленькие помощники.Фото\1UFwOCCIZ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714488"/>
            <a:ext cx="2716028" cy="4828495"/>
          </a:xfrm>
          <a:prstGeom prst="rect">
            <a:avLst/>
          </a:prstGeom>
          <a:noFill/>
        </p:spPr>
      </p:pic>
      <p:pic>
        <p:nvPicPr>
          <p:cNvPr id="6" name="Picture 2" descr="D:\Бережливые технологии\Конкурс бережливых технологий 2020\Маленькие помощники\Маленькие помощники.Фото\P1170418.JPG"/>
          <p:cNvPicPr>
            <a:picLocks noChangeAspect="1" noChangeArrowheads="1"/>
          </p:cNvPicPr>
          <p:nvPr/>
        </p:nvPicPr>
        <p:blipFill>
          <a:blip r:embed="rId4" cstate="print"/>
          <a:srcRect t="13192" r="20729"/>
          <a:stretch>
            <a:fillRect/>
          </a:stretch>
        </p:blipFill>
        <p:spPr bwMode="auto">
          <a:xfrm>
            <a:off x="3286116" y="1714488"/>
            <a:ext cx="249526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3"/>
          <p:cNvSpPr/>
          <p:nvPr/>
        </p:nvSpPr>
        <p:spPr>
          <a:xfrm>
            <a:off x="214282" y="714356"/>
            <a:ext cx="3857652" cy="785818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ru-RU" sz="1600" dirty="0" smtClean="0"/>
              <a:t>ВПП (время протекания процесса): </a:t>
            </a:r>
            <a:r>
              <a:rPr lang="ru-RU" sz="1600" b="1" dirty="0" smtClean="0">
                <a:solidFill>
                  <a:srgbClr val="FF0000"/>
                </a:solidFill>
              </a:rPr>
              <a:t>11-15 мин. </a:t>
            </a:r>
            <a:r>
              <a:rPr lang="ru-RU" sz="1600" dirty="0" smtClean="0"/>
              <a:t>(в зависимости от возраста и количества детей)</a:t>
            </a:r>
            <a:endParaRPr lang="ru-RU" sz="1600" dirty="0"/>
          </a:p>
        </p:txBody>
      </p:sp>
      <p:sp>
        <p:nvSpPr>
          <p:cNvPr id="157" name="CustomShape 4"/>
          <p:cNvSpPr/>
          <p:nvPr/>
        </p:nvSpPr>
        <p:spPr>
          <a:xfrm>
            <a:off x="0" y="-24"/>
            <a:ext cx="9053280" cy="6429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500" b="1" strike="noStrike" cap="all" spc="-1" dirty="0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Достигнутые </a:t>
            </a:r>
            <a:r>
              <a:rPr lang="ru-RU" sz="2500" b="1" strike="noStrike" cap="all" spc="-1" dirty="0" smtClean="0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sz="25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CustomShape 7"/>
          <p:cNvSpPr/>
          <p:nvPr/>
        </p:nvSpPr>
        <p:spPr>
          <a:xfrm>
            <a:off x="4786314" y="714356"/>
            <a:ext cx="3857652" cy="785818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ru-RU" sz="1600" dirty="0" smtClean="0"/>
              <a:t>ВПП (время протекания процесса): </a:t>
            </a:r>
            <a:r>
              <a:rPr lang="ru-RU" sz="1600" b="1" dirty="0" smtClean="0">
                <a:solidFill>
                  <a:srgbClr val="00B050"/>
                </a:solidFill>
              </a:rPr>
              <a:t>6-9 мин. </a:t>
            </a:r>
            <a:r>
              <a:rPr lang="ru-RU" sz="1600" dirty="0" smtClean="0"/>
              <a:t>(в зависимости от возраста и количества детей)</a:t>
            </a:r>
            <a:endParaRPr lang="ru-RU" sz="1600" dirty="0"/>
          </a:p>
        </p:txBody>
      </p:sp>
      <p:sp>
        <p:nvSpPr>
          <p:cNvPr id="162" name="TextShape 9"/>
          <p:cNvSpPr txBox="1"/>
          <p:nvPr/>
        </p:nvSpPr>
        <p:spPr>
          <a:xfrm>
            <a:off x="8599320" y="6448320"/>
            <a:ext cx="43668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14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3" name="CustomShape 10"/>
          <p:cNvSpPr/>
          <p:nvPr/>
        </p:nvSpPr>
        <p:spPr>
          <a:xfrm>
            <a:off x="571472" y="285728"/>
            <a:ext cx="1571636" cy="50006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БЫЛО</a:t>
            </a:r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CustomShape 11"/>
          <p:cNvSpPr/>
          <p:nvPr/>
        </p:nvSpPr>
        <p:spPr>
          <a:xfrm>
            <a:off x="6929454" y="285728"/>
            <a:ext cx="1275840" cy="333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СТАЛО</a:t>
            </a:r>
            <a:endParaRPr lang="ru-RU" sz="1600" b="0" strike="noStrike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57224" y="1643050"/>
            <a:ext cx="7467600" cy="5111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Положительный эффект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14282" y="2143116"/>
            <a:ext cx="8501122" cy="450059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Административная группа МБДОУ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удовлетворенна: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качеством и своевременностью подготовки воспитателей к ООД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организацией детей в группе во время подготовки к ООД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 startAt="2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Воспитатели: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затрачивают минимальное время при организации дежурства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достаточное внимание уделяют другим детям группы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 startAt="3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Младшие воспитатели: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оказывают минимальную помощь при подготовке к ООД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 startAt="4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Дети: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быстро, самостоятельно или с небольшой помощью взрослого готовят необходимые материалы и оборудование к ООД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правильно размещают материалы на столе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самостоятельно проверяют правильность выполнения этапов и деятельности в целом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 startAt="5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Родители: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 тратят время на ожидание ребенка, если  ООД во второй половине дня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Franklin Gothic Book"/>
              <a:buChar char="–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используют отдельные приемы бережливого производства дома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</TotalTime>
  <Words>1377</Words>
  <Application>Microsoft Office PowerPoint</Application>
  <PresentationFormat>Экран (4:3)</PresentationFormat>
  <Paragraphs>163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Проект внедрения  бережливых технологий «Маленькие помощники»  Оптимизация процесса организации дежурства при подготовке к организованной образовательной деятельности (ООД)  </vt:lpstr>
      <vt:lpstr>Слайд 2</vt:lpstr>
      <vt:lpstr>Введение в предметную область (описание ситуации «как есть»)</vt:lpstr>
      <vt:lpstr>Введение в предметную область (описание ситуации «как БУДЕТ»)</vt:lpstr>
      <vt:lpstr>внедрение улучшений в процесс оптимизации подготовке ООД</vt:lpstr>
      <vt:lpstr>внедрение улучшений в процесс оптимизации подготовке ООД</vt:lpstr>
      <vt:lpstr>внедрение улучшений в процесс оптимизации подготовке ООД</vt:lpstr>
      <vt:lpstr>Подготовка к оод с использованием экрана «посмотри и сделай»</vt:lpstr>
      <vt:lpstr>Слайд 9</vt:lpstr>
      <vt:lpstr>Положительный эффект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39</cp:revision>
  <dcterms:created xsi:type="dcterms:W3CDTF">2020-11-05T10:07:07Z</dcterms:created>
  <dcterms:modified xsi:type="dcterms:W3CDTF">2020-11-05T11:31:42Z</dcterms:modified>
</cp:coreProperties>
</file>