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96" r:id="rId3"/>
    <p:sldId id="289" r:id="rId4"/>
    <p:sldId id="297" r:id="rId5"/>
    <p:sldId id="291" r:id="rId6"/>
    <p:sldId id="294" r:id="rId7"/>
    <p:sldId id="298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578"/>
    <a:srgbClr val="DD4E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2DAD0-C1A6-40BE-928C-2A87FFD6DF1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3265A-718E-4E12-B966-E9A3CE5BE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3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3265A-718E-4E12-B966-E9A3CE5BE51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32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142984"/>
            <a:ext cx="4000528" cy="785818"/>
          </a:xfrm>
        </p:spPr>
        <p:txBody>
          <a:bodyPr>
            <a:normAutofit fontScale="90000"/>
          </a:bodyPr>
          <a:lstStyle/>
          <a:p>
            <a:pPr>
              <a:tabLst>
                <a:tab pos="1347788" algn="l"/>
              </a:tabLst>
            </a:pPr>
            <a:br>
              <a:rPr lang="ru-RU" dirty="0"/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Муниципальное бюджетное дошкольное образовательное учреждение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детский сад №8 «Улыбка»</a:t>
            </a:r>
          </a:p>
        </p:txBody>
      </p:sp>
      <p:pic>
        <p:nvPicPr>
          <p:cNvPr id="1026" name="Picture 2" descr="D:\ОТЧЁТ за 2019-2020\фасад дс июнь20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714356"/>
            <a:ext cx="3071834" cy="2001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136997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34" y="3857628"/>
            <a:ext cx="835824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+mj-lt"/>
              </a:rPr>
              <a:t>Номинация «Бережливый детский сад»</a:t>
            </a:r>
          </a:p>
          <a:p>
            <a:pPr algn="ctr"/>
            <a:r>
              <a:rPr lang="ru-RU" sz="4000" b="1" dirty="0">
                <a:latin typeface="+mj-lt"/>
              </a:rPr>
              <a:t>«Визуальная навигация </a:t>
            </a:r>
          </a:p>
          <a:p>
            <a:pPr algn="ctr"/>
            <a:r>
              <a:rPr lang="ru-RU" sz="4000" b="1" dirty="0">
                <a:latin typeface="+mj-lt"/>
              </a:rPr>
              <a:t>в здании ДОО»</a:t>
            </a:r>
          </a:p>
          <a:p>
            <a:endParaRPr lang="ru-RU" sz="2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0"/>
    </mc:Choice>
    <mc:Fallback xmlns="">
      <p:transition spd="slow" advTm="309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429684" cy="3714776"/>
          </a:xfrm>
        </p:spPr>
        <p:txBody>
          <a:bodyPr>
            <a:normAutofit fontScale="90000"/>
          </a:bodyPr>
          <a:lstStyle/>
          <a:p>
            <a:br>
              <a:rPr lang="ru-RU" sz="2400" b="1" dirty="0"/>
            </a:br>
            <a:r>
              <a:rPr lang="ru-RU" sz="2400" b="1" dirty="0"/>
              <a:t>Направление оптимизации: </a:t>
            </a:r>
            <a:br>
              <a:rPr lang="ru-RU" sz="2400" b="1" dirty="0"/>
            </a:b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/>
              <a:t>Сбережение времени и упрощение ориентации в здании родителей, детей, посетителей </a:t>
            </a:r>
            <a:br>
              <a:rPr lang="ru-RU" sz="2400" b="1" dirty="0"/>
            </a:br>
            <a:br>
              <a:rPr lang="ru-RU" sz="2400" b="1" dirty="0"/>
            </a:br>
            <a:r>
              <a:rPr lang="ru-RU" sz="2400" b="1" dirty="0"/>
              <a:t>Проблема:</a:t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ru-RU" sz="2200" dirty="0"/>
              <a:t>поиск нужного помещения или сотрудника для родителей,  </a:t>
            </a:r>
            <a:br>
              <a:rPr lang="ru-RU" sz="2200" dirty="0"/>
            </a:br>
            <a:r>
              <a:rPr lang="ru-RU" sz="2200" dirty="0"/>
              <a:t>  посетителей ДОО</a:t>
            </a:r>
            <a:br>
              <a:rPr lang="ru-RU" sz="2200" dirty="0"/>
            </a:br>
            <a:r>
              <a:rPr lang="ru-RU" sz="2200" dirty="0"/>
              <a:t>- самостоятельная ориентация в здании для воспитанников ДОО</a:t>
            </a:r>
            <a:br>
              <a:rPr lang="ru-RU" sz="2200" dirty="0"/>
            </a:br>
            <a:r>
              <a:rPr lang="ru-RU" sz="2200" dirty="0"/>
              <a:t>- потеря рабочего времени на сопровождение, объяснение искомого  </a:t>
            </a:r>
            <a:br>
              <a:rPr lang="ru-RU" sz="2200" dirty="0"/>
            </a:br>
            <a:r>
              <a:rPr lang="ru-RU" sz="2200" dirty="0"/>
              <a:t>  местонахождения для сотрудников ДОО</a:t>
            </a:r>
            <a:br>
              <a:rPr lang="ru-RU" sz="2200" dirty="0"/>
            </a:br>
            <a:endParaRPr lang="ru-RU" sz="22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4929198"/>
            <a:ext cx="46233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125" algn="l"/>
              </a:tabLst>
            </a:pPr>
            <a:r>
              <a:rPr kumimoji="0" lang="ru-RU" sz="1200" b="1" i="1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200" b="0" i="1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внутренняя навигация</a:t>
            </a:r>
            <a:endParaRPr kumimoji="0" lang="ru-RU" sz="2000" b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125" algn="l"/>
              </a:tabLst>
            </a:pPr>
            <a:r>
              <a:rPr kumimoji="0" lang="ru-RU" sz="2000" b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визуальная разметка пространства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125" algn="l"/>
              </a:tabLst>
            </a:pPr>
            <a:r>
              <a:rPr kumimoji="0" lang="ru-RU" sz="2000" b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клиентоориентированный</a:t>
            </a:r>
            <a:r>
              <a:rPr kumimoji="0" lang="ru-RU" sz="2000" b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дизайн</a:t>
            </a:r>
            <a:r>
              <a:rPr kumimoji="0" lang="ru-RU" sz="2000" b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5" name="Стрелка вверх 4"/>
          <p:cNvSpPr/>
          <p:nvPr/>
        </p:nvSpPr>
        <p:spPr>
          <a:xfrm>
            <a:off x="1428728" y="4214818"/>
            <a:ext cx="6143668" cy="500066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+mj-lt"/>
              </a:rPr>
              <a:t>визуализация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1"/>
    </mc:Choice>
    <mc:Fallback xmlns="">
      <p:transition spd="slow" advTm="476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428736"/>
            <a:ext cx="3571900" cy="107157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Состояние до </a:t>
            </a:r>
            <a:br>
              <a:rPr lang="ru-RU" sz="2700" dirty="0"/>
            </a:br>
            <a:r>
              <a:rPr lang="ru-RU" sz="2700" dirty="0"/>
              <a:t>реализации проекта</a:t>
            </a:r>
            <a:br>
              <a:rPr lang="ru-RU" sz="2700" dirty="0"/>
            </a:br>
            <a:r>
              <a:rPr lang="ru-RU" sz="2700" b="1" dirty="0"/>
              <a:t>«Визуальная навигация </a:t>
            </a:r>
            <a:br>
              <a:rPr lang="ru-RU" sz="2700" b="1" dirty="0"/>
            </a:br>
            <a:r>
              <a:rPr lang="ru-RU" sz="2700" b="1" dirty="0"/>
              <a:t>в здании ДОО»</a:t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1026" name="Picture 2" descr="D:\Documents\Desktop\Навигация нач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714356"/>
            <a:ext cx="4286280" cy="571503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7"/>
    </mc:Choice>
    <mc:Fallback xmlns="">
      <p:transition spd="slow" advTm="440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ДО И ПОСЛЕ\Слайд1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229778"/>
            <a:ext cx="7490157" cy="54627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48680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+mj-lt"/>
              </a:rPr>
              <a:t>Потеря времени при поиске нужного объекта  </a:t>
            </a:r>
            <a:r>
              <a:rPr lang="ru-RU" dirty="0">
                <a:solidFill>
                  <a:schemeClr val="tx2"/>
                </a:solidFill>
                <a:latin typeface="+mj-lt"/>
              </a:rPr>
              <a:t>(сотрудника, кабинета)</a:t>
            </a:r>
            <a:br>
              <a:rPr lang="ru-RU" dirty="0">
                <a:solidFill>
                  <a:schemeClr val="tx2"/>
                </a:solidFill>
                <a:latin typeface="+mj-lt"/>
              </a:rPr>
            </a:br>
            <a:endParaRPr lang="ru-RU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4"/>
    </mc:Choice>
    <mc:Fallback xmlns="">
      <p:transition spd="slow" advTm="474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521375"/>
            <a:ext cx="4724598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solidFill>
                  <a:schemeClr val="tx2"/>
                </a:solidFill>
                <a:latin typeface="+mj-lt"/>
              </a:rPr>
              <a:t>Единое эстетическое решение в оформлении помещения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071810"/>
            <a:ext cx="3060875" cy="7292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00240"/>
            <a:ext cx="3036033" cy="1014295"/>
          </a:xfrm>
          <a:prstGeom prst="rect">
            <a:avLst/>
          </a:prstGeom>
        </p:spPr>
      </p:pic>
      <p:pic>
        <p:nvPicPr>
          <p:cNvPr id="5" name="Picture 2" descr="D:\Documents\Desktop\Навигация текущ.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7618" y="4386737"/>
            <a:ext cx="6343250" cy="219551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928670"/>
            <a:ext cx="1369971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857356" y="1071546"/>
            <a:ext cx="1117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+mj-lt"/>
              </a:rPr>
              <a:t>логотип</a:t>
            </a:r>
          </a:p>
          <a:p>
            <a:r>
              <a:rPr lang="ru-RU" sz="2000" dirty="0">
                <a:solidFill>
                  <a:schemeClr val="tx2"/>
                </a:solidFill>
                <a:latin typeface="+mj-lt"/>
              </a:rPr>
              <a:t>ДОО</a:t>
            </a:r>
            <a:endParaRPr lang="ru-RU" sz="2000" dirty="0">
              <a:latin typeface="+mj-lt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446195" y="3976166"/>
            <a:ext cx="6106096" cy="519011"/>
          </a:xfrm>
          <a:prstGeom prst="downArrow">
            <a:avLst>
              <a:gd name="adj1" fmla="val 50000"/>
              <a:gd name="adj2" fmla="val 72332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</a:rPr>
              <a:t>таблички - указатели</a:t>
            </a:r>
          </a:p>
        </p:txBody>
      </p:sp>
      <p:pic>
        <p:nvPicPr>
          <p:cNvPr id="1026" name="Picture 2" descr="D:\БЕРЕЖЛИВЫЕ технологии\БЕРЕЖЛИВЫЕ ТЕХНОЛОГИИ дс8-деткий сад\Слайд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500174"/>
            <a:ext cx="1714512" cy="228601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071678"/>
            <a:ext cx="1284265" cy="144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D:\БЕРЕЖЛИВЫЕ технологии\БЕРЕЖЛИВЫЕ ТЕХНОЛОГИИ дс8-деткий сад\Слайд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1571612"/>
            <a:ext cx="1792536" cy="22220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5"/>
    </mc:Choice>
    <mc:Fallback xmlns="">
      <p:transition spd="slow" advTm="449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7929618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План мероприятий </a:t>
            </a: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по достижению целевых показателей </a:t>
            </a:r>
          </a:p>
          <a:p>
            <a:pPr>
              <a:buNone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проекта</a:t>
            </a: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r>
              <a:rPr lang="ru-RU" sz="2400" dirty="0"/>
              <a:t> 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714488"/>
          <a:ext cx="8286808" cy="423824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143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3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73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мероприятие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ожидаемый 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8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Старт проекта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определение целей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88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Разработка текущей карты процесса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определение задач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88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Подбор материала для наглядной визуализации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создание макетов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88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Оценка рисков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выявление рисков проекта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1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Разработка карты целевого состояния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Создание макета навигации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Совещание по защите подходов внедрения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обсуждение вариантов макета, внесение поправок по размещению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4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Изготовление табличек - указателей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Размещение системы навигации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получение общей картины реализации проекта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4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Анализ работы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Завершающее совещание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/>
                          </a:solidFill>
                          <a:latin typeface="+mj-lt"/>
                        </a:rPr>
                        <a:t>определение эффектов</a:t>
                      </a:r>
                      <a:endParaRPr lang="ru-RU" sz="1600" dirty="0">
                        <a:solidFill>
                          <a:schemeClr val="tx2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169" marR="5716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5"/>
    </mc:Choice>
    <mc:Fallback xmlns="">
      <p:transition spd="slow" advTm="402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\Desktop\ДО И ПОСЛЕ\Слайд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37521"/>
            <a:ext cx="7652645" cy="56686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2803" y="391190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+mj-lt"/>
              </a:rPr>
              <a:t>Сокращение времени на поиски нужного объекта </a:t>
            </a:r>
            <a:r>
              <a:rPr lang="ru-RU" dirty="0">
                <a:solidFill>
                  <a:schemeClr val="tx2"/>
                </a:solidFill>
                <a:latin typeface="+mj-lt"/>
              </a:rPr>
              <a:t>(сотрудника, кабинета)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8"/>
    </mc:Choice>
    <mc:Fallback xmlns="">
      <p:transition spd="slow" advTm="427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071546"/>
            <a:ext cx="3500462" cy="785818"/>
          </a:xfrm>
        </p:spPr>
        <p:txBody>
          <a:bodyPr>
            <a:noAutofit/>
          </a:bodyPr>
          <a:lstStyle/>
          <a:p>
            <a:br>
              <a:rPr lang="ru-RU" sz="2400" dirty="0"/>
            </a:br>
            <a:r>
              <a:rPr lang="ru-RU" sz="2400" dirty="0"/>
              <a:t>Состояние после</a:t>
            </a:r>
            <a:br>
              <a:rPr lang="ru-RU" sz="2400" dirty="0"/>
            </a:br>
            <a:r>
              <a:rPr lang="ru-RU" sz="2400" dirty="0"/>
              <a:t>реализации проекта</a:t>
            </a:r>
            <a:br>
              <a:rPr lang="ru-RU" sz="2400" dirty="0"/>
            </a:br>
            <a:r>
              <a:rPr lang="ru-RU" sz="2400" b="1" dirty="0"/>
              <a:t> «Визуальная навигация </a:t>
            </a:r>
            <a:br>
              <a:rPr lang="ru-RU" sz="2400" b="1" dirty="0"/>
            </a:br>
            <a:r>
              <a:rPr lang="ru-RU" sz="2400" b="1" dirty="0"/>
              <a:t>в здании ДОО»</a:t>
            </a:r>
            <a:endParaRPr lang="ru-RU" sz="2400" dirty="0"/>
          </a:p>
        </p:txBody>
      </p:sp>
      <p:pic>
        <p:nvPicPr>
          <p:cNvPr id="2050" name="Picture 2" descr="D:\Documents\Desktop\Навигация текущ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14356"/>
            <a:ext cx="4286250" cy="5715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>
            <a:off x="3203848" y="4509120"/>
            <a:ext cx="2225408" cy="937264"/>
          </a:xfrm>
          <a:prstGeom prst="straightConnector1">
            <a:avLst/>
          </a:prstGeom>
          <a:ln w="38100">
            <a:solidFill>
              <a:srgbClr val="DD4E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15816" y="2691756"/>
            <a:ext cx="2513440" cy="880100"/>
          </a:xfrm>
          <a:prstGeom prst="straightConnector1">
            <a:avLst/>
          </a:prstGeom>
          <a:ln w="38100">
            <a:solidFill>
              <a:srgbClr val="DD4E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ятиугольник 8"/>
          <p:cNvSpPr/>
          <p:nvPr/>
        </p:nvSpPr>
        <p:spPr>
          <a:xfrm>
            <a:off x="5687611" y="2869492"/>
            <a:ext cx="3247200" cy="1404728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+mj-lt"/>
              </a:rPr>
              <a:t>поиск нужного помещения или сотрудника для родителей, посетителей ДОО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5718709" y="4744020"/>
            <a:ext cx="3211009" cy="1404728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  <a:latin typeface="+mj-lt"/>
              </a:rPr>
              <a:t>самостоятельная ориентация детей в помещении ДОО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7"/>
    </mc:Choice>
    <mc:Fallback xmlns="">
      <p:transition spd="slow" advTm="4757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1590</TotalTime>
  <Words>254</Words>
  <Application>Microsoft Office PowerPoint</Application>
  <PresentationFormat>Экран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Georgia</vt:lpstr>
      <vt:lpstr>Trebuchet MS</vt:lpstr>
      <vt:lpstr>Wingdings 2</vt:lpstr>
      <vt:lpstr>Городская</vt:lpstr>
      <vt:lpstr> Муниципальное бюджетное дошкольное образовательное учреждение детский сад №8 «Улыбка»</vt:lpstr>
      <vt:lpstr> Направление оптимизации:    Сбережение времени и упрощение ориентации в здании родителей, детей, посетителей   Проблема: - поиск нужного помещения или сотрудника для родителей,     посетителей ДОО - самостоятельная ориентация в здании для воспитанников ДОО - потеря рабочего времени на сопровождение, объяснение искомого     местонахождения для сотрудников ДОО </vt:lpstr>
      <vt:lpstr>Состояние до  реализации проекта «Визуальная навигация  в здании ДОО» </vt:lpstr>
      <vt:lpstr>Презентация PowerPoint</vt:lpstr>
      <vt:lpstr>Презентация PowerPoint</vt:lpstr>
      <vt:lpstr>Презентация PowerPoint</vt:lpstr>
      <vt:lpstr>Презентация PowerPoint</vt:lpstr>
      <vt:lpstr> Состояние после реализации проекта  «Визуальная навигация  в здании ДОО»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результатам образовательной деятельности в 2019-2020 учебном году Муниципального бюджетного дошкольного образовательного учреждения детский сад №8 «Улыбка»</dc:title>
  <dc:creator>sad</dc:creator>
  <cp:lastModifiedBy>Сергей С. Васькин</cp:lastModifiedBy>
  <cp:revision>183</cp:revision>
  <dcterms:created xsi:type="dcterms:W3CDTF">2020-06-16T11:01:20Z</dcterms:created>
  <dcterms:modified xsi:type="dcterms:W3CDTF">2021-02-11T06:23:16Z</dcterms:modified>
</cp:coreProperties>
</file>