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7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063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787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290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69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66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099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21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809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69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982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38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41" y="160338"/>
            <a:ext cx="1391178" cy="1221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05711" y="263865"/>
            <a:ext cx="9505055" cy="8657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1640" y="6381328"/>
            <a:ext cx="1132098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Ноябрь 2020  г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207567" y="150331"/>
            <a:ext cx="9505056" cy="109278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МБОУ Гимназия № 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F77244-4D70-410E-9AD4-BD607D108075}"/>
              </a:ext>
            </a:extLst>
          </p:cNvPr>
          <p:cNvSpPr txBox="1"/>
          <p:nvPr/>
        </p:nvSpPr>
        <p:spPr>
          <a:xfrm>
            <a:off x="2121763" y="3071674"/>
            <a:ext cx="86113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Проект</a:t>
            </a:r>
          </a:p>
          <a:p>
            <a:pPr algn="ctr"/>
            <a:r>
              <a:rPr lang="ru-RU" sz="4000" b="1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«Изменения в расписании онлайн»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2147D7-8BEA-477A-96EB-8DF5DA711758}"/>
              </a:ext>
            </a:extLst>
          </p:cNvPr>
          <p:cNvSpPr txBox="1"/>
          <p:nvPr/>
        </p:nvSpPr>
        <p:spPr>
          <a:xfrm>
            <a:off x="391640" y="1465117"/>
            <a:ext cx="113191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униципальный конкурс лучших практик внедрения бережливых</a:t>
            </a:r>
            <a:r>
              <a:rPr lang="ru-RU" sz="2000" spc="-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технологий в образовательных организациях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165887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3138">
        <p159:morph option="byObject"/>
      </p:transition>
    </mc:Choice>
    <mc:Fallback xmlns="">
      <p:transition spd="slow" advTm="3138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41" y="160338"/>
            <a:ext cx="1391178" cy="1221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05711" y="263865"/>
            <a:ext cx="9505055" cy="8657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1640" y="6381328"/>
            <a:ext cx="1132098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Ноябрь 2020  г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207567" y="150331"/>
            <a:ext cx="9505056" cy="109278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МБОУ Гимназия № 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0CBEC85-E394-4EC7-BD59-3C99C03CEF03}"/>
              </a:ext>
            </a:extLst>
          </p:cNvPr>
          <p:cNvSpPr/>
          <p:nvPr/>
        </p:nvSpPr>
        <p:spPr>
          <a:xfrm>
            <a:off x="0" y="1910089"/>
            <a:ext cx="4909351" cy="8657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Почему мы решили запустить подобный проект?</a:t>
            </a:r>
          </a:p>
        </p:txBody>
      </p:sp>
      <p:pic>
        <p:nvPicPr>
          <p:cNvPr id="13" name="Рисунок 1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19F52A8-A811-4C1B-8E58-223A88488D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9486" y="1910089"/>
            <a:ext cx="4831281" cy="37716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294E052-57FC-4AF7-AEB1-D7719525BBEE}"/>
              </a:ext>
            </a:extLst>
          </p:cNvPr>
          <p:cNvSpPr txBox="1"/>
          <p:nvPr/>
        </p:nvSpPr>
        <p:spPr>
          <a:xfrm>
            <a:off x="674703" y="3187083"/>
            <a:ext cx="57882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Раньше узнать изменения в расписании можно было только в учительской.</a:t>
            </a:r>
          </a:p>
          <a:p>
            <a:r>
              <a:rPr lang="ru-RU" dirty="0"/>
              <a:t>Это</a:t>
            </a:r>
          </a:p>
          <a:p>
            <a:pPr marL="285750" indent="-285750">
              <a:buFontTx/>
              <a:buChar char="-"/>
            </a:pPr>
            <a:r>
              <a:rPr lang="ru-RU" dirty="0"/>
              <a:t>Неудобно (нужно дойти, найти, переписать)</a:t>
            </a:r>
          </a:p>
          <a:p>
            <a:pPr marL="285750" indent="-285750">
              <a:buFontTx/>
              <a:buChar char="-"/>
            </a:pPr>
            <a:r>
              <a:rPr lang="ru-RU" dirty="0"/>
              <a:t>Долго (нужно ждать, если у тебя мало уроков)</a:t>
            </a:r>
          </a:p>
          <a:p>
            <a:pPr marL="285750" indent="-285750">
              <a:buFontTx/>
              <a:buChar char="-"/>
            </a:pPr>
            <a:r>
              <a:rPr lang="ru-RU" dirty="0"/>
              <a:t>Невозможно без звонка (если ты не в школе)</a:t>
            </a:r>
          </a:p>
          <a:p>
            <a:pPr marL="285750" indent="-285750">
              <a:buFontTx/>
              <a:buChar char="-"/>
            </a:pPr>
            <a:r>
              <a:rPr lang="ru-RU" dirty="0"/>
              <a:t>Неактуально (информация может устареть через час после появления)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10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49"/>
    </mc:Choice>
    <mc:Fallback xmlns="">
      <p:transition spd="slow" advTm="1274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41" y="160338"/>
            <a:ext cx="1391178" cy="1221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05711" y="263865"/>
            <a:ext cx="9505055" cy="8657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1640" y="6381328"/>
            <a:ext cx="1132098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Ноябрь 2020  г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207567" y="150331"/>
            <a:ext cx="9505056" cy="109278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МБОУ Гимназия № 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60B5C43-7E0F-4C6D-BED2-AB6D599A2874}"/>
              </a:ext>
            </a:extLst>
          </p:cNvPr>
          <p:cNvSpPr/>
          <p:nvPr/>
        </p:nvSpPr>
        <p:spPr>
          <a:xfrm>
            <a:off x="0" y="1910089"/>
            <a:ext cx="4909351" cy="8657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EEECE1"/>
                </a:solidFill>
                <a:latin typeface="Calibri"/>
              </a:rPr>
              <a:t>Как это работает сейчас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C9E684-AD65-4B34-B23D-1B6E369C122D}"/>
              </a:ext>
            </a:extLst>
          </p:cNvPr>
          <p:cNvSpPr txBox="1"/>
          <p:nvPr/>
        </p:nvSpPr>
        <p:spPr>
          <a:xfrm>
            <a:off x="674703" y="3187083"/>
            <a:ext cx="6312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/>
              <a:t>Онлайн</a:t>
            </a:r>
          </a:p>
          <a:p>
            <a:pPr marL="285750" indent="-285750">
              <a:buFontTx/>
              <a:buChar char="-"/>
            </a:pPr>
            <a:r>
              <a:rPr lang="ru-RU" dirty="0"/>
              <a:t>Быстро</a:t>
            </a:r>
          </a:p>
          <a:p>
            <a:pPr marL="285750" indent="-285750">
              <a:buFontTx/>
              <a:buChar char="-"/>
            </a:pPr>
            <a:r>
              <a:rPr lang="ru-RU" dirty="0"/>
              <a:t>Актуально </a:t>
            </a:r>
          </a:p>
          <a:p>
            <a:pPr marL="285750" indent="-285750">
              <a:buFontTx/>
              <a:buChar char="-"/>
            </a:pPr>
            <a:r>
              <a:rPr lang="ru-RU" dirty="0"/>
              <a:t>Доступно с любого гаджета (ПК, планшет, телефон)</a:t>
            </a:r>
          </a:p>
        </p:txBody>
      </p:sp>
      <p:pic>
        <p:nvPicPr>
          <p:cNvPr id="14" name="Рисунок 13" descr="Изображение выглядит как ноутбук, внутренний, сидит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id="{8DC72DED-CE3F-4245-841E-D7828E53A1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950" y="1910089"/>
            <a:ext cx="5092816" cy="369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28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51"/>
    </mc:Choice>
    <mc:Fallback xmlns="">
      <p:transition spd="slow" advTm="725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41" y="160338"/>
            <a:ext cx="1391178" cy="1221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05711" y="263865"/>
            <a:ext cx="9505055" cy="8657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1640" y="6381328"/>
            <a:ext cx="1132098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Ноябрь 2020  г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207567" y="150331"/>
            <a:ext cx="9505056" cy="109278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МБОУ Гимназия № 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11C693C-CBF5-4F13-855B-D117F28822E2}"/>
              </a:ext>
            </a:extLst>
          </p:cNvPr>
          <p:cNvSpPr/>
          <p:nvPr/>
        </p:nvSpPr>
        <p:spPr>
          <a:xfrm>
            <a:off x="0" y="1910089"/>
            <a:ext cx="4909351" cy="8657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Работа над проектом</a:t>
            </a:r>
          </a:p>
        </p:txBody>
      </p:sp>
      <p:pic>
        <p:nvPicPr>
          <p:cNvPr id="8" name="Рисунок 7" descr="Изображение выглядит как снимок экрана, монитор,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5B16AF61-5F73-4C47-8DE2-60C38DA14C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7725" y="1892583"/>
            <a:ext cx="3077652" cy="1983024"/>
          </a:xfrm>
          <a:prstGeom prst="rect">
            <a:avLst/>
          </a:prstGeom>
        </p:spPr>
      </p:pic>
      <p:pic>
        <p:nvPicPr>
          <p:cNvPr id="13" name="Рисунок 12" descr="Изображение выглядит как снимок экрана, монитор, внутренний, фотография&#10;&#10;Автоматически созданное описание">
            <a:extLst>
              <a:ext uri="{FF2B5EF4-FFF2-40B4-BE49-F238E27FC236}">
                <a16:creationId xmlns:a16="http://schemas.microsoft.com/office/drawing/2014/main" id="{B0C10AED-CBF0-4749-A2FC-DCE62BCB06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8139" y="3989141"/>
            <a:ext cx="3737270" cy="2109687"/>
          </a:xfrm>
          <a:prstGeom prst="rect">
            <a:avLst/>
          </a:prstGeom>
        </p:spPr>
      </p:pic>
      <p:pic>
        <p:nvPicPr>
          <p:cNvPr id="15" name="Рисунок 14" descr="Изображение выглядит как монитор, внутренний, снимок экрана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9236C6E4-DAB5-4352-BA77-12266F5E60A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8548" y="1321558"/>
            <a:ext cx="3512218" cy="1911922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снимок экрана, монитор, внутренний, электроника&#10;&#10;Автоматически созданное описание">
            <a:extLst>
              <a:ext uri="{FF2B5EF4-FFF2-40B4-BE49-F238E27FC236}">
                <a16:creationId xmlns:a16="http://schemas.microsoft.com/office/drawing/2014/main" id="{C96DC496-FFEF-488A-83B4-E0E8810E06C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4402" y="3729847"/>
            <a:ext cx="3516364" cy="17543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62FDAA1-28F6-41A2-A913-B59BEEF18B3E}"/>
              </a:ext>
            </a:extLst>
          </p:cNvPr>
          <p:cNvSpPr txBox="1"/>
          <p:nvPr/>
        </p:nvSpPr>
        <p:spPr>
          <a:xfrm>
            <a:off x="447529" y="3014788"/>
            <a:ext cx="35163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Задачи команды:</a:t>
            </a:r>
          </a:p>
          <a:p>
            <a:pPr marL="285750" indent="-285750">
              <a:buFontTx/>
              <a:buChar char="-"/>
            </a:pPr>
            <a:r>
              <a:rPr lang="ru-RU" dirty="0"/>
              <a:t>Определить содержание онлайн папки</a:t>
            </a:r>
          </a:p>
          <a:p>
            <a:pPr marL="285750" indent="-285750">
              <a:buFontTx/>
              <a:buChar char="-"/>
            </a:pPr>
            <a:r>
              <a:rPr lang="ru-RU" dirty="0"/>
              <a:t>Определить способ представления информации</a:t>
            </a:r>
          </a:p>
          <a:p>
            <a:pPr marL="285750" indent="-285750">
              <a:buFontTx/>
              <a:buChar char="-"/>
            </a:pPr>
            <a:r>
              <a:rPr lang="ru-RU" dirty="0"/>
              <a:t>Выбрать онлайн платформу</a:t>
            </a:r>
          </a:p>
        </p:txBody>
      </p:sp>
    </p:spTree>
    <p:extLst>
      <p:ext uri="{BB962C8B-B14F-4D97-AF65-F5344CB8AC3E}">
        <p14:creationId xmlns:p14="http://schemas.microsoft.com/office/powerpoint/2010/main" val="166092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23"/>
    </mc:Choice>
    <mc:Fallback xmlns="">
      <p:transition spd="slow" advTm="1462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41" y="160338"/>
            <a:ext cx="1391178" cy="1221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05711" y="263865"/>
            <a:ext cx="9505055" cy="8657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1640" y="6381328"/>
            <a:ext cx="1132098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Ноябрь 2020  г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205710" y="149678"/>
            <a:ext cx="9505056" cy="109278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МБОУ Гимназия № 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56226EA-C575-4F52-86B5-B092F5D15DB2}"/>
              </a:ext>
            </a:extLst>
          </p:cNvPr>
          <p:cNvSpPr/>
          <p:nvPr/>
        </p:nvSpPr>
        <p:spPr>
          <a:xfrm>
            <a:off x="0" y="1910089"/>
            <a:ext cx="4909351" cy="8657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Результат</a:t>
            </a:r>
          </a:p>
        </p:txBody>
      </p:sp>
      <p:pic>
        <p:nvPicPr>
          <p:cNvPr id="13" name="Рисунок 12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B8C6823E-8C5B-4E58-B73F-43D637612C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919" y="1381496"/>
            <a:ext cx="2508323" cy="4856844"/>
          </a:xfrm>
          <a:prstGeom prst="rect">
            <a:avLst/>
          </a:prstGeom>
        </p:spPr>
      </p:pic>
      <p:pic>
        <p:nvPicPr>
          <p:cNvPr id="15" name="Рисунок 14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DC0CCAC8-96DF-4F23-8ED9-AF781C131F4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9169948" y="1365781"/>
            <a:ext cx="2540818" cy="48725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D3B4D0E-38CC-4D1E-A51E-BAEBDD57788A}"/>
              </a:ext>
            </a:extLst>
          </p:cNvPr>
          <p:cNvSpPr txBox="1"/>
          <p:nvPr/>
        </p:nvSpPr>
        <p:spPr>
          <a:xfrm>
            <a:off x="391640" y="2982897"/>
            <a:ext cx="45177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/>
              <a:t>Быстрое получение информации об изменениях в расписании и заменах</a:t>
            </a:r>
          </a:p>
          <a:p>
            <a:pPr marL="285750" indent="-285750">
              <a:buFontTx/>
              <a:buChar char="-"/>
            </a:pPr>
            <a:r>
              <a:rPr lang="ru-RU" dirty="0"/>
              <a:t>Основное расписание для учеников и учителей всегда под рукой</a:t>
            </a:r>
          </a:p>
          <a:p>
            <a:pPr marL="285750" indent="-285750">
              <a:buFontTx/>
              <a:buChar char="-"/>
            </a:pPr>
            <a:r>
              <a:rPr lang="ru-RU" dirty="0"/>
              <a:t>Приложение уведомляет о внесении изменений в документы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7A56836-F9A3-47BF-B213-E3AB2074262F}"/>
              </a:ext>
            </a:extLst>
          </p:cNvPr>
          <p:cNvSpPr/>
          <p:nvPr/>
        </p:nvSpPr>
        <p:spPr>
          <a:xfrm>
            <a:off x="9099612" y="2636668"/>
            <a:ext cx="2700748" cy="523782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21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53"/>
    </mc:Choice>
    <mc:Fallback xmlns="">
      <p:transition spd="slow" advTm="985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83CE8404-2FC9-4939-AEFE-D38D5255F0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96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3"/>
    </mc:Choice>
    <mc:Fallback xmlns="">
      <p:transition spd="slow" advTm="3863"/>
    </mc:Fallback>
  </mc:AlternateContent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173</Words>
  <Application>Microsoft Office PowerPoint</Application>
  <PresentationFormat>Широкоэкранный</PresentationFormat>
  <Paragraphs>39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 Unicode MS</vt:lpstr>
      <vt:lpstr>Arial</vt:lpstr>
      <vt:lpstr>Calibri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ПОЛОЖЕНИЕ о формах, периодичности, порядке текущего контроля  успеваемости и промежуточной аттестации</dc:title>
  <dc:creator>Андрей Дегтярёв</dc:creator>
  <cp:lastModifiedBy>Сергей С. Васькин</cp:lastModifiedBy>
  <cp:revision>6</cp:revision>
  <dcterms:created xsi:type="dcterms:W3CDTF">2020-11-02T03:43:46Z</dcterms:created>
  <dcterms:modified xsi:type="dcterms:W3CDTF">2021-02-11T06:19:43Z</dcterms:modified>
</cp:coreProperties>
</file>