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66" r:id="rId2"/>
  </p:sldMasterIdLst>
  <p:notesMasterIdLst>
    <p:notesMasterId r:id="rId5"/>
  </p:notesMasterIdLst>
  <p:sldIdLst>
    <p:sldId id="256" r:id="rId3"/>
    <p:sldId id="257" r:id="rId4"/>
  </p:sldIdLst>
  <p:sldSz cx="9144000" cy="6858000" type="screen4x3"/>
  <p:notesSz cx="6858000" cy="9144000"/>
  <p:defaultTextStyle>
    <a:defPPr>
      <a:defRPr lang="ru-RU"/>
    </a:defPPr>
    <a:lvl1pPr marL="0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5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6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58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9" d="100"/>
          <a:sy n="99" d="100"/>
        </p:scale>
        <p:origin x="-240" y="-102"/>
      </p:cViewPr>
      <p:guideLst>
        <p:guide orient="horz" pos="2160"/>
        <p:guide pos="2881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Лист1!$A$2:$A$6</c:f>
              <c:strCache>
                <c:ptCount val="5"/>
                <c:pt idx="0">
                  <c:v>Проверка № 1 (НЗП)</c:v>
                </c:pt>
                <c:pt idx="1">
                  <c:v>Проверка № 2 (Мотивация)</c:v>
                </c:pt>
                <c:pt idx="2">
                  <c:v>Проверка № 3 (Инструмент)</c:v>
                </c:pt>
                <c:pt idx="3">
                  <c:v>Проверка № 4 (Новый завод)</c:v>
                </c:pt>
                <c:pt idx="4">
                  <c:v>Проверка № 5 (Соцрасходы)</c:v>
                </c:pt>
              </c:strCache>
            </c:strRef>
          </c:cat>
          <c:val>
            <c:numRef>
              <c:f>Лист1!$B$2:$B$6</c:f>
              <c:numCache>
                <c:formatCode>General</c:formatCode>
                <c:ptCount val="5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Этап № 1  - Подготовка проекта Плана КрД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Проверка № 1 (НЗП)</c:v>
                </c:pt>
                <c:pt idx="1">
                  <c:v>Проверка № 2 (Мотивация)</c:v>
                </c:pt>
                <c:pt idx="2">
                  <c:v>Проверка № 3 (Инструмент)</c:v>
                </c:pt>
                <c:pt idx="3">
                  <c:v>Проверка № 4 (Новый завод)</c:v>
                </c:pt>
                <c:pt idx="4">
                  <c:v>Проверка № 5 (Соцрасходы)</c:v>
                </c:pt>
              </c:strCache>
            </c:strRef>
          </c:cat>
          <c:val>
            <c:numRef>
              <c:f>Лист1!$C$2:$C$6</c:f>
              <c:numCache>
                <c:formatCode>0</c:formatCode>
                <c:ptCount val="5"/>
                <c:pt idx="0">
                  <c:v>2</c:v>
                </c:pt>
                <c:pt idx="1">
                  <c:v>3</c:v>
                </c:pt>
                <c:pt idx="2">
                  <c:v>31</c:v>
                </c:pt>
                <c:pt idx="3">
                  <c:v>42</c:v>
                </c:pt>
                <c:pt idx="4">
                  <c:v>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Этап № 2 - Согласование проекта Плана КрД2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Проверка № 1 (НЗП)</c:v>
                </c:pt>
                <c:pt idx="1">
                  <c:v>Проверка № 2 (Мотивация)</c:v>
                </c:pt>
                <c:pt idx="2">
                  <c:v>Проверка № 3 (Инструмент)</c:v>
                </c:pt>
                <c:pt idx="3">
                  <c:v>Проверка № 4 (Новый завод)</c:v>
                </c:pt>
                <c:pt idx="4">
                  <c:v>Проверка № 5 (Соцрасходы)</c:v>
                </c:pt>
              </c:strCache>
            </c:strRef>
          </c:cat>
          <c:val>
            <c:numRef>
              <c:f>Лист1!$D$2:$D$6</c:f>
              <c:numCache>
                <c:formatCode>General</c:formatCode>
                <c:ptCount val="5"/>
                <c:pt idx="0">
                  <c:v>2.5</c:v>
                </c:pt>
                <c:pt idx="1">
                  <c:v>4</c:v>
                </c:pt>
                <c:pt idx="2">
                  <c:v>3.5</c:v>
                </c:pt>
                <c:pt idx="3">
                  <c:v>0.5</c:v>
                </c:pt>
                <c:pt idx="4">
                  <c:v>1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Этап № 3 - Утверждение Плана КрД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Проверка № 1 (НЗП)</c:v>
                </c:pt>
                <c:pt idx="1">
                  <c:v>Проверка № 2 (Мотивация)</c:v>
                </c:pt>
                <c:pt idx="2">
                  <c:v>Проверка № 3 (Инструмент)</c:v>
                </c:pt>
                <c:pt idx="3">
                  <c:v>Проверка № 4 (Новый завод)</c:v>
                </c:pt>
                <c:pt idx="4">
                  <c:v>Проверка № 5 (Соцрасходы)</c:v>
                </c:pt>
              </c:strCache>
            </c:strRef>
          </c:cat>
          <c:val>
            <c:numRef>
              <c:f>Лист1!$E$2:$E$6</c:f>
              <c:numCache>
                <c:formatCode>General</c:formatCode>
                <c:ptCount val="5"/>
                <c:pt idx="0">
                  <c:v>0.5</c:v>
                </c:pt>
                <c:pt idx="1">
                  <c:v>2</c:v>
                </c:pt>
                <c:pt idx="2">
                  <c:v>0.5</c:v>
                </c:pt>
                <c:pt idx="3">
                  <c:v>0.5</c:v>
                </c:pt>
                <c:pt idx="4">
                  <c:v>1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Этап № 4 - Запрос отчета о выполнении КрД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Проверка № 1 (НЗП)</c:v>
                </c:pt>
                <c:pt idx="1">
                  <c:v>Проверка № 2 (Мотивация)</c:v>
                </c:pt>
                <c:pt idx="2">
                  <c:v>Проверка № 3 (Инструмент)</c:v>
                </c:pt>
                <c:pt idx="3">
                  <c:v>Проверка № 4 (Новый завод)</c:v>
                </c:pt>
                <c:pt idx="4">
                  <c:v>Проверка № 5 (Соцрасходы)</c:v>
                </c:pt>
              </c:strCache>
            </c:strRef>
          </c:cat>
          <c:val>
            <c:numRef>
              <c:f>Лист1!$F$2:$F$6</c:f>
              <c:numCache>
                <c:formatCode>General</c:formatCode>
                <c:ptCount val="5"/>
                <c:pt idx="0">
                  <c:v>1</c:v>
                </c:pt>
                <c:pt idx="1">
                  <c:v>1</c:v>
                </c:pt>
                <c:pt idx="2">
                  <c:v>1</c:v>
                </c:pt>
                <c:pt idx="3">
                  <c:v>1</c:v>
                </c:pt>
                <c:pt idx="4">
                  <c:v>1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Этап № 5 - Подготовка отчета о выполнении КрД</c:v>
                </c:pt>
              </c:strCache>
            </c:strRef>
          </c:tx>
          <c:invertIfNegative val="0"/>
          <c:cat>
            <c:strRef>
              <c:f>Лист1!$A$2:$A$6</c:f>
              <c:strCache>
                <c:ptCount val="5"/>
                <c:pt idx="0">
                  <c:v>Проверка № 1 (НЗП)</c:v>
                </c:pt>
                <c:pt idx="1">
                  <c:v>Проверка № 2 (Мотивация)</c:v>
                </c:pt>
                <c:pt idx="2">
                  <c:v>Проверка № 3 (Инструмент)</c:v>
                </c:pt>
                <c:pt idx="3">
                  <c:v>Проверка № 4 (Новый завод)</c:v>
                </c:pt>
                <c:pt idx="4">
                  <c:v>Проверка № 5 (Соцрасходы)</c:v>
                </c:pt>
              </c:strCache>
            </c:strRef>
          </c:cat>
          <c:val>
            <c:numRef>
              <c:f>Лист1!$G$2:$G$6</c:f>
              <c:numCache>
                <c:formatCode>General</c:formatCode>
                <c:ptCount val="5"/>
                <c:pt idx="0">
                  <c:v>28</c:v>
                </c:pt>
                <c:pt idx="1">
                  <c:v>4</c:v>
                </c:pt>
                <c:pt idx="2">
                  <c:v>3</c:v>
                </c:pt>
                <c:pt idx="3">
                  <c:v>3</c:v>
                </c:pt>
                <c:pt idx="4">
                  <c:v>1</c:v>
                </c:pt>
              </c:numCache>
            </c:numRef>
          </c:val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43"/>
        <c:overlap val="100"/>
        <c:axId val="150654976"/>
        <c:axId val="150656512"/>
      </c:barChart>
      <c:catAx>
        <c:axId val="150654976"/>
        <c:scaling>
          <c:orientation val="minMax"/>
        </c:scaling>
        <c:delete val="0"/>
        <c:axPos val="b"/>
        <c:numFmt formatCode="@" sourceLinked="0"/>
        <c:majorTickMark val="out"/>
        <c:minorTickMark val="none"/>
        <c:tickLblPos val="nextTo"/>
        <c:crossAx val="150656512"/>
        <c:crosses val="autoZero"/>
        <c:auto val="0"/>
        <c:lblAlgn val="ctr"/>
        <c:lblOffset val="5"/>
        <c:noMultiLvlLbl val="0"/>
      </c:catAx>
      <c:valAx>
        <c:axId val="150656512"/>
        <c:scaling>
          <c:orientation val="minMax"/>
        </c:scaling>
        <c:delete val="0"/>
        <c:axPos val="l"/>
        <c:majorGridlines/>
        <c:numFmt formatCode="General" sourceLinked="1"/>
        <c:majorTickMark val="none"/>
        <c:minorTickMark val="none"/>
        <c:tickLblPos val="nextTo"/>
        <c:crossAx val="150654976"/>
        <c:crosses val="autoZero"/>
        <c:crossBetween val="between"/>
      </c:valAx>
    </c:plotArea>
    <c:legend>
      <c:legendPos val="r"/>
      <c:legendEntry>
        <c:idx val="5"/>
        <c:delete val="1"/>
      </c:legendEntry>
      <c:layout>
        <c:manualLayout>
          <c:xMode val="edge"/>
          <c:yMode val="edge"/>
          <c:x val="0.65608388357249592"/>
          <c:y val="4.3080090754486967E-2"/>
          <c:w val="0.32937756665675788"/>
          <c:h val="0.35835301633468408"/>
        </c:manualLayout>
      </c:layout>
      <c:overlay val="0"/>
    </c:legend>
    <c:plotVisOnly val="0"/>
    <c:dispBlanksAs val="zero"/>
    <c:showDLblsOverMax val="0"/>
  </c:chart>
  <c:externalData r:id="rId1">
    <c:autoUpdate val="0"/>
  </c:externalData>
  <c:userShapes r:id="rId2"/>
</c:chartSpace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0.65125</cdr:x>
      <cdr:y>0.9069</cdr:y>
    </cdr:from>
    <cdr:to>
      <cdr:x>0.94798</cdr:x>
      <cdr:y>0.95158</cdr:y>
    </cdr:to>
    <cdr:sp macro="" textlink="">
      <cdr:nvSpPr>
        <cdr:cNvPr id="2" name="Поле 1"/>
        <cdr:cNvSpPr txBox="1"/>
      </cdr:nvSpPr>
      <cdr:spPr>
        <a:xfrm xmlns:a="http://schemas.openxmlformats.org/drawingml/2006/main">
          <a:off x="3573031" y="5042414"/>
          <a:ext cx="1627949" cy="24842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0.03604</cdr:x>
      <cdr:y>0.54902</cdr:y>
    </cdr:from>
    <cdr:to>
      <cdr:x>0.64865</cdr:x>
      <cdr:y>0.55078</cdr:y>
    </cdr:to>
    <cdr:cxnSp macro="">
      <cdr:nvCxnSpPr>
        <cdr:cNvPr id="3" name="Прямая соединительная линия 2"/>
        <cdr:cNvCxnSpPr/>
      </cdr:nvCxnSpPr>
      <cdr:spPr>
        <a:xfrm xmlns:a="http://schemas.openxmlformats.org/drawingml/2006/main" flipV="1">
          <a:off x="288032" y="2736304"/>
          <a:ext cx="4896544" cy="8772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0.75871</cdr:x>
      <cdr:y>0.84684</cdr:y>
    </cdr:from>
    <cdr:to>
      <cdr:x>1</cdr:x>
      <cdr:y>0.89593</cdr:y>
    </cdr:to>
    <cdr:sp macro="" textlink="">
      <cdr:nvSpPr>
        <cdr:cNvPr id="5" name="TextBox 1"/>
        <cdr:cNvSpPr txBox="1"/>
      </cdr:nvSpPr>
      <cdr:spPr>
        <a:xfrm xmlns:a="http://schemas.openxmlformats.org/drawingml/2006/main">
          <a:off x="4162567" y="4708478"/>
          <a:ext cx="1323833" cy="272955"/>
        </a:xfrm>
        <a:prstGeom xmlns:a="http://schemas.openxmlformats.org/drawingml/2006/main" prst="rect">
          <a:avLst/>
        </a:prstGeom>
      </cdr:spPr>
    </cdr:sp>
  </cdr:relSizeAnchor>
  <cdr:relSizeAnchor xmlns:cdr="http://schemas.openxmlformats.org/drawingml/2006/chartDrawing">
    <cdr:from>
      <cdr:x>0.69369</cdr:x>
      <cdr:y>0.79001</cdr:y>
    </cdr:from>
    <cdr:to>
      <cdr:x>0.80655</cdr:x>
      <cdr:y>0.79001</cdr:y>
    </cdr:to>
    <cdr:cxnSp macro="">
      <cdr:nvCxnSpPr>
        <cdr:cNvPr id="6" name="Прямая соединительная линия 5"/>
        <cdr:cNvCxnSpPr/>
      </cdr:nvCxnSpPr>
      <cdr:spPr>
        <a:xfrm xmlns:a="http://schemas.openxmlformats.org/drawingml/2006/main">
          <a:off x="5544616" y="4392488"/>
          <a:ext cx="902077" cy="0"/>
        </a:xfrm>
        <a:prstGeom xmlns:a="http://schemas.openxmlformats.org/drawingml/2006/main" prst="line">
          <a:avLst/>
        </a:prstGeom>
        <a:ln xmlns:a="http://schemas.openxmlformats.org/drawingml/2006/main" w="19050">
          <a:solidFill>
            <a:srgbClr val="FF0000"/>
          </a:solidFill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0.8131</cdr:x>
      <cdr:y>0.75005</cdr:y>
    </cdr:from>
    <cdr:to>
      <cdr:x>0.98266</cdr:x>
      <cdr:y>0.84891</cdr:y>
    </cdr:to>
    <cdr:sp macro="" textlink="">
      <cdr:nvSpPr>
        <cdr:cNvPr id="7" name="Поле 6"/>
        <cdr:cNvSpPr txBox="1"/>
      </cdr:nvSpPr>
      <cdr:spPr>
        <a:xfrm xmlns:a="http://schemas.openxmlformats.org/drawingml/2006/main">
          <a:off x="4461003" y="4170298"/>
          <a:ext cx="930257" cy="54969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rgbClr val="FF0000"/>
              </a:solidFill>
            </a:rPr>
            <a:t>Целевой показатель</a:t>
          </a:r>
        </a:p>
      </cdr:txBody>
    </cdr:sp>
  </cdr:relSizeAnchor>
  <cdr:relSizeAnchor xmlns:cdr="http://schemas.openxmlformats.org/drawingml/2006/chartDrawing">
    <cdr:from>
      <cdr:x>0.69369</cdr:x>
      <cdr:y>0.85476</cdr:y>
    </cdr:from>
    <cdr:to>
      <cdr:x>0.74535</cdr:x>
      <cdr:y>0.92511</cdr:y>
    </cdr:to>
    <cdr:sp macro="" textlink="">
      <cdr:nvSpPr>
        <cdr:cNvPr id="8" name="8-конечная звезда 7"/>
        <cdr:cNvSpPr/>
      </cdr:nvSpPr>
      <cdr:spPr>
        <a:xfrm xmlns:a="http://schemas.openxmlformats.org/drawingml/2006/main">
          <a:off x="5544616" y="4752528"/>
          <a:ext cx="412910" cy="391150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 vertOverflow="clip"/>
        <a:lstStyle xmlns:a="http://schemas.openxmlformats.org/drawingml/2006/main"/>
        <a:p xmlns:a="http://schemas.openxmlformats.org/drawingml/2006/main">
          <a:endParaRPr lang="ru-RU" dirty="0" smtClean="0"/>
        </a:p>
        <a:p xmlns:a="http://schemas.openxmlformats.org/drawingml/2006/main">
          <a:endParaRPr lang="ru-RU" dirty="0"/>
        </a:p>
      </cdr:txBody>
    </cdr:sp>
  </cdr:relSizeAnchor>
  <cdr:relSizeAnchor xmlns:cdr="http://schemas.openxmlformats.org/drawingml/2006/chartDrawing">
    <cdr:from>
      <cdr:x>0.75871</cdr:x>
      <cdr:y>0.85543</cdr:y>
    </cdr:from>
    <cdr:to>
      <cdr:x>0.95522</cdr:x>
      <cdr:y>0.94625</cdr:y>
    </cdr:to>
    <cdr:sp macro="" textlink="">
      <cdr:nvSpPr>
        <cdr:cNvPr id="9" name="Поле 8"/>
        <cdr:cNvSpPr txBox="1"/>
      </cdr:nvSpPr>
      <cdr:spPr>
        <a:xfrm xmlns:a="http://schemas.openxmlformats.org/drawingml/2006/main">
          <a:off x="4162567" y="4756244"/>
          <a:ext cx="1078173" cy="50496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ru-RU" sz="1100"/>
            <a:t>обозначение проблемы</a:t>
          </a:r>
        </a:p>
      </cdr:txBody>
    </cdr:sp>
  </cdr:relSizeAnchor>
  <cdr:relSizeAnchor xmlns:cdr="http://schemas.openxmlformats.org/drawingml/2006/chartDrawing">
    <cdr:from>
      <cdr:x>0.41441</cdr:x>
      <cdr:y>0.43344</cdr:y>
    </cdr:from>
    <cdr:to>
      <cdr:x>0.46054</cdr:x>
      <cdr:y>0.50379</cdr:y>
    </cdr:to>
    <cdr:sp macro="" textlink="">
      <cdr:nvSpPr>
        <cdr:cNvPr id="19" name="8-конечная звезда 18"/>
        <cdr:cNvSpPr/>
      </cdr:nvSpPr>
      <cdr:spPr>
        <a:xfrm xmlns:a="http://schemas.openxmlformats.org/drawingml/2006/main">
          <a:off x="3312368" y="2160240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1</a:t>
          </a:r>
        </a:p>
      </cdr:txBody>
    </cdr:sp>
  </cdr:relSizeAnchor>
  <cdr:relSizeAnchor xmlns:cdr="http://schemas.openxmlformats.org/drawingml/2006/chartDrawing">
    <cdr:from>
      <cdr:x>0.34234</cdr:x>
      <cdr:y>0.43344</cdr:y>
    </cdr:from>
    <cdr:to>
      <cdr:x>0.38847</cdr:x>
      <cdr:y>0.50379</cdr:y>
    </cdr:to>
    <cdr:sp macro="" textlink="">
      <cdr:nvSpPr>
        <cdr:cNvPr id="24" name="8-конечная звезда 23"/>
        <cdr:cNvSpPr/>
      </cdr:nvSpPr>
      <cdr:spPr>
        <a:xfrm xmlns:a="http://schemas.openxmlformats.org/drawingml/2006/main">
          <a:off x="2736304" y="2160240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2</a:t>
          </a:r>
        </a:p>
      </cdr:txBody>
    </cdr:sp>
  </cdr:relSizeAnchor>
  <cdr:relSizeAnchor xmlns:cdr="http://schemas.openxmlformats.org/drawingml/2006/chartDrawing">
    <cdr:from>
      <cdr:x>0.2973</cdr:x>
      <cdr:y>0.43344</cdr:y>
    </cdr:from>
    <cdr:to>
      <cdr:x>0.34343</cdr:x>
      <cdr:y>0.50379</cdr:y>
    </cdr:to>
    <cdr:sp macro="" textlink="">
      <cdr:nvSpPr>
        <cdr:cNvPr id="25" name="8-конечная звезда 24"/>
        <cdr:cNvSpPr/>
      </cdr:nvSpPr>
      <cdr:spPr>
        <a:xfrm xmlns:a="http://schemas.openxmlformats.org/drawingml/2006/main">
          <a:off x="2376264" y="2160240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0.08108</cdr:x>
      <cdr:y>0.43344</cdr:y>
    </cdr:from>
    <cdr:to>
      <cdr:x>0.12721</cdr:x>
      <cdr:y>0.50379</cdr:y>
    </cdr:to>
    <cdr:sp macro="" textlink="">
      <cdr:nvSpPr>
        <cdr:cNvPr id="26" name="8-конечная звезда 25"/>
        <cdr:cNvSpPr/>
      </cdr:nvSpPr>
      <cdr:spPr>
        <a:xfrm xmlns:a="http://schemas.openxmlformats.org/drawingml/2006/main">
          <a:off x="648072" y="2160240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smtClean="0"/>
            <a:t>1</a:t>
          </a:r>
          <a:endParaRPr lang="ru-RU" dirty="0"/>
        </a:p>
      </cdr:txBody>
    </cdr:sp>
  </cdr:relSizeAnchor>
  <cdr:relSizeAnchor xmlns:cdr="http://schemas.openxmlformats.org/drawingml/2006/chartDrawing">
    <cdr:from>
      <cdr:x>0.45946</cdr:x>
      <cdr:y>0.43344</cdr:y>
    </cdr:from>
    <cdr:to>
      <cdr:x>0.50559</cdr:x>
      <cdr:y>0.50379</cdr:y>
    </cdr:to>
    <cdr:sp macro="" textlink="">
      <cdr:nvSpPr>
        <cdr:cNvPr id="29" name="8-конечная звезда 28"/>
        <cdr:cNvSpPr/>
      </cdr:nvSpPr>
      <cdr:spPr>
        <a:xfrm xmlns:a="http://schemas.openxmlformats.org/drawingml/2006/main">
          <a:off x="3672408" y="2160240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2</a:t>
          </a:r>
        </a:p>
      </cdr:txBody>
    </cdr:sp>
  </cdr:relSizeAnchor>
  <cdr:relSizeAnchor xmlns:cdr="http://schemas.openxmlformats.org/drawingml/2006/chartDrawing">
    <cdr:from>
      <cdr:x>0.54054</cdr:x>
      <cdr:y>0.76574</cdr:y>
    </cdr:from>
    <cdr:to>
      <cdr:x>0.58667</cdr:x>
      <cdr:y>0.83609</cdr:y>
    </cdr:to>
    <cdr:sp macro="" textlink="">
      <cdr:nvSpPr>
        <cdr:cNvPr id="47" name="8-конечная звезда 46"/>
        <cdr:cNvSpPr/>
      </cdr:nvSpPr>
      <cdr:spPr>
        <a:xfrm xmlns:a="http://schemas.openxmlformats.org/drawingml/2006/main">
          <a:off x="4320480" y="3816424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1</a:t>
          </a:r>
        </a:p>
      </cdr:txBody>
    </cdr:sp>
  </cdr:relSizeAnchor>
  <cdr:relSizeAnchor xmlns:cdr="http://schemas.openxmlformats.org/drawingml/2006/chartDrawing">
    <cdr:from>
      <cdr:x>0.58559</cdr:x>
      <cdr:y>0.76574</cdr:y>
    </cdr:from>
    <cdr:to>
      <cdr:x>0.63172</cdr:x>
      <cdr:y>0.83609</cdr:y>
    </cdr:to>
    <cdr:sp macro="" textlink="">
      <cdr:nvSpPr>
        <cdr:cNvPr id="48" name="8-конечная звезда 47"/>
        <cdr:cNvSpPr/>
      </cdr:nvSpPr>
      <cdr:spPr>
        <a:xfrm xmlns:a="http://schemas.openxmlformats.org/drawingml/2006/main">
          <a:off x="4680520" y="3816424"/>
          <a:ext cx="368712" cy="350624"/>
        </a:xfrm>
        <a:prstGeom xmlns:a="http://schemas.openxmlformats.org/drawingml/2006/main" prst="star8">
          <a:avLst/>
        </a:prstGeom>
        <a:solidFill xmlns:a="http://schemas.openxmlformats.org/drawingml/2006/main">
          <a:srgbClr val="FF0000"/>
        </a:solidFill>
      </cdr:spPr>
      <cdr:style>
        <a:lnRef xmlns:a="http://schemas.openxmlformats.org/drawingml/2006/main" idx="1">
          <a:schemeClr val="accent2"/>
        </a:lnRef>
        <a:fillRef xmlns:a="http://schemas.openxmlformats.org/drawingml/2006/main" idx="3">
          <a:schemeClr val="accent2"/>
        </a:fillRef>
        <a:effectRef xmlns:a="http://schemas.openxmlformats.org/drawingml/2006/main" idx="2">
          <a:schemeClr val="accent2"/>
        </a:effectRef>
        <a:fontRef xmlns:a="http://schemas.openxmlformats.org/drawingml/2006/main" idx="minor">
          <a:schemeClr val="lt1"/>
        </a:fontRef>
      </cdr:style>
      <cdr:txBody>
        <a:bodyPr xmlns:a="http://schemas.openxmlformats.org/drawingml/2006/main"/>
        <a:lstStyle xmlns:a="http://schemas.openxmlformats.org/drawingml/2006/main">
          <a:lvl1pPr marL="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lt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ru-RU" dirty="0"/>
            <a:t>2</a:t>
          </a:r>
        </a:p>
      </cdr:txBody>
    </cdr: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6B7787F-31C6-42FB-AF23-BA1EF8A168E4}" type="datetimeFigureOut">
              <a:rPr lang="ru-RU" smtClean="0"/>
              <a:t>22.03.2018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73958F-D0F5-4343-A788-F41DAF722865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896513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5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303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55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606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758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909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061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212" algn="l" defTabSz="914303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773958F-D0F5-4343-A788-F41DAF722865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9767541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C3A632B-FBDE-46D4-BF6F-6D14421E6342}" type="slidenum">
              <a:rPr lang="ru-RU" smtClean="0">
                <a:solidFill>
                  <a:prstClr val="black"/>
                </a:solidFill>
              </a:rPr>
              <a:pPr>
                <a:defRPr/>
              </a:pPr>
              <a:t>2</a:t>
            </a:fld>
            <a:endParaRPr lang="ru-RU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948987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Master" Target="../slideMasters/slideMaster1.xml"/><Relationship Id="rId7" Type="http://schemas.openxmlformats.org/officeDocument/2006/relationships/image" Target="../media/image6.png"/><Relationship Id="rId2" Type="http://schemas.openxmlformats.org/officeDocument/2006/relationships/tags" Target="../tags/tag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2.bin"/><Relationship Id="rId9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slideMaster" Target="../slideMasters/slideMaster2.xml"/><Relationship Id="rId7" Type="http://schemas.openxmlformats.org/officeDocument/2006/relationships/image" Target="../media/image6.png"/><Relationship Id="rId2" Type="http://schemas.openxmlformats.org/officeDocument/2006/relationships/tags" Target="../tags/tag4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5.emf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Relationship Id="rId9" Type="http://schemas.openxmlformats.org/officeDocument/2006/relationships/image" Target="../media/image3.png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jpeg"/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663956"/>
              </p:ext>
            </p:extLst>
          </p:nvPr>
        </p:nvGraphicFramePr>
        <p:xfrm>
          <a:off x="1624" y="1625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01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" y="1625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93795" y="349865"/>
            <a:ext cx="1014109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93795" y="508600"/>
            <a:ext cx="3264776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93800" y="668960"/>
            <a:ext cx="2872217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50721" y="5031393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50721" y="5304665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5" y="5"/>
            <a:ext cx="9140760" cy="685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63" tIns="46631" rIns="93263" bIns="46631" anchor="ctr"/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3" y="6574550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50719" y="2919392"/>
            <a:ext cx="5036084" cy="1015663"/>
          </a:xfrm>
          <a:prstGeom prst="rect">
            <a:avLst/>
          </a:prstGeom>
        </p:spPr>
        <p:txBody>
          <a:bodyPr/>
          <a:lstStyle>
            <a:lvl1pPr>
              <a:defRPr sz="33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50719" y="3945699"/>
            <a:ext cx="5036084" cy="219820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136" y="4617893"/>
            <a:ext cx="5850864" cy="224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9" y="194374"/>
            <a:ext cx="9127802" cy="188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23" y="2119332"/>
            <a:ext cx="1255377" cy="90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51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06923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6" y="2513463"/>
            <a:ext cx="8280400" cy="36741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781" y="3499271"/>
            <a:ext cx="3743325" cy="21982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pic>
        <p:nvPicPr>
          <p:cNvPr id="3076" name="navigation8" descr="ujkm,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6" y="293693"/>
            <a:ext cx="1674813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94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3"/>
          </p:nvPr>
        </p:nvSpPr>
        <p:spPr>
          <a:xfrm>
            <a:off x="422031" y="1508400"/>
            <a:ext cx="8301046" cy="125611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Slide Number Placeholder 5" hidden="1"/>
          <p:cNvSpPr txBox="1">
            <a:spLocks/>
          </p:cNvSpPr>
          <p:nvPr userDrawn="1"/>
        </p:nvSpPr>
        <p:spPr>
          <a:xfrm>
            <a:off x="8687640" y="6826800"/>
            <a:ext cx="176123" cy="133200"/>
          </a:xfrm>
          <a:prstGeom prst="flowChartProcess">
            <a:avLst/>
          </a:prstGeom>
        </p:spPr>
        <p:txBody>
          <a:bodyPr vert="horz" wrap="none" lIns="0" tIns="0" rIns="0" bIns="0" rtlCol="0" anchor="t" anchorCtr="0"/>
          <a:lstStyle/>
          <a:p>
            <a:pPr algn="r" defTabSz="872471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800" dirty="0">
                <a:solidFill>
                  <a:srgbClr val="414142"/>
                </a:solidFill>
              </a:rPr>
              <a:t>‹#›</a:t>
            </a:r>
          </a:p>
          <a:p>
            <a:pPr algn="r" defTabSz="872471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00" dirty="0">
              <a:solidFill>
                <a:srgbClr val="414142"/>
              </a:solidFill>
            </a:endParaRPr>
          </a:p>
        </p:txBody>
      </p:sp>
      <p:sp>
        <p:nvSpPr>
          <p:cNvPr id="32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34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794815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1872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 userDrawn="1">
            <p:custDataLst>
              <p:tags r:id="rId2"/>
            </p:custDataLst>
            <p:extLst>
              <p:ext uri="{D42A27DB-BD31-4B8C-83A1-F6EECF244321}">
                <p14:modId xmlns:p14="http://schemas.microsoft.com/office/powerpoint/2010/main" val="255663956"/>
              </p:ext>
            </p:extLst>
          </p:nvPr>
        </p:nvGraphicFramePr>
        <p:xfrm>
          <a:off x="1624" y="1625"/>
          <a:ext cx="1619" cy="16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49" name="think-cell Slide" r:id="rId4" imgW="360" imgH="360" progId="TCLayout.ActiveDocument.1">
                  <p:embed/>
                </p:oleObj>
              </mc:Choice>
              <mc:Fallback>
                <p:oleObj name="think-cell Slide" r:id="rId4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24" y="1625"/>
                        <a:ext cx="1619" cy="161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" name="Working Draft Text" hidden="1"/>
          <p:cNvSpPr txBox="1">
            <a:spLocks noChangeArrowheads="1"/>
          </p:cNvSpPr>
          <p:nvPr/>
        </p:nvSpPr>
        <p:spPr bwMode="auto">
          <a:xfrm>
            <a:off x="2693795" y="349865"/>
            <a:ext cx="1014109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900" b="1" dirty="0" smtClean="0">
                <a:solidFill>
                  <a:srgbClr val="000000"/>
                </a:solidFill>
              </a:rPr>
              <a:t>WORKING DRAFT</a:t>
            </a:r>
          </a:p>
        </p:txBody>
      </p:sp>
      <p:sp>
        <p:nvSpPr>
          <p:cNvPr id="5" name="doc id"/>
          <p:cNvSpPr txBox="1">
            <a:spLocks noChangeArrowheads="1"/>
          </p:cNvSpPr>
          <p:nvPr/>
        </p:nvSpPr>
        <p:spPr bwMode="auto">
          <a:xfrm>
            <a:off x="8614312" y="37255"/>
            <a:ext cx="301290" cy="124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/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sz="800" dirty="0" smtClean="0">
              <a:solidFill>
                <a:srgbClr val="000000"/>
              </a:solidFill>
            </a:endParaRPr>
          </a:p>
        </p:txBody>
      </p:sp>
      <p:sp>
        <p:nvSpPr>
          <p:cNvPr id="6" name="Working Draft" hidden="1"/>
          <p:cNvSpPr txBox="1">
            <a:spLocks noChangeArrowheads="1"/>
          </p:cNvSpPr>
          <p:nvPr/>
        </p:nvSpPr>
        <p:spPr bwMode="auto">
          <a:xfrm>
            <a:off x="2693795" y="508600"/>
            <a:ext cx="3264776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7" name="Printed" hidden="1"/>
          <p:cNvSpPr txBox="1">
            <a:spLocks noChangeArrowheads="1"/>
          </p:cNvSpPr>
          <p:nvPr/>
        </p:nvSpPr>
        <p:spPr bwMode="auto">
          <a:xfrm>
            <a:off x="2693800" y="668960"/>
            <a:ext cx="2872217" cy="1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9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sz="900" dirty="0" smtClean="0">
              <a:solidFill>
                <a:srgbClr val="000000"/>
              </a:solidFill>
            </a:endParaRPr>
          </a:p>
        </p:txBody>
      </p:sp>
      <p:sp>
        <p:nvSpPr>
          <p:cNvPr id="9" name="McK Document type" hidden="1"/>
          <p:cNvSpPr txBox="1">
            <a:spLocks noChangeArrowheads="1"/>
          </p:cNvSpPr>
          <p:nvPr/>
        </p:nvSpPr>
        <p:spPr bwMode="auto">
          <a:xfrm>
            <a:off x="2050721" y="5031393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Тип документа</a:t>
            </a:r>
          </a:p>
        </p:txBody>
      </p:sp>
      <p:sp>
        <p:nvSpPr>
          <p:cNvPr id="10" name="McK Date" hidden="1"/>
          <p:cNvSpPr txBox="1">
            <a:spLocks noChangeArrowheads="1"/>
          </p:cNvSpPr>
          <p:nvPr/>
        </p:nvSpPr>
        <p:spPr bwMode="auto">
          <a:xfrm>
            <a:off x="2050721" y="5304665"/>
            <a:ext cx="5036085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400" dirty="0" smtClean="0">
                <a:solidFill>
                  <a:srgbClr val="000000"/>
                </a:solidFill>
              </a:rPr>
              <a:t>Дата</a:t>
            </a:r>
          </a:p>
        </p:txBody>
      </p:sp>
      <p:sp>
        <p:nvSpPr>
          <p:cNvPr id="14" name="Rectangle 1189" hidden="1"/>
          <p:cNvSpPr>
            <a:spLocks noChangeArrowheads="1"/>
          </p:cNvSpPr>
          <p:nvPr/>
        </p:nvSpPr>
        <p:spPr bwMode="auto">
          <a:xfrm>
            <a:off x="5" y="5"/>
            <a:ext cx="9140760" cy="6858000"/>
          </a:xfrm>
          <a:prstGeom prst="rect">
            <a:avLst/>
          </a:prstGeom>
          <a:noFill/>
          <a:ln w="317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3263" tIns="46631" rIns="93263" bIns="46631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endParaRPr lang="ru-RU" sz="1600" dirty="0">
              <a:solidFill>
                <a:srgbClr val="000000"/>
              </a:solidFill>
            </a:endParaRPr>
          </a:p>
        </p:txBody>
      </p:sp>
      <p:pic>
        <p:nvPicPr>
          <p:cNvPr id="18" name="TitleBottomBarBW" hidden="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20063" y="6574550"/>
            <a:ext cx="1670055" cy="19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314" name="Rectangle 1026"/>
          <p:cNvSpPr>
            <a:spLocks noGrp="1" noChangeArrowheads="1"/>
          </p:cNvSpPr>
          <p:nvPr>
            <p:ph type="ctrTitle"/>
          </p:nvPr>
        </p:nvSpPr>
        <p:spPr>
          <a:xfrm>
            <a:off x="2050719" y="2919392"/>
            <a:ext cx="5036084" cy="1015663"/>
          </a:xfrm>
          <a:prstGeom prst="rect">
            <a:avLst/>
          </a:prstGeom>
        </p:spPr>
        <p:txBody>
          <a:bodyPr/>
          <a:lstStyle>
            <a:lvl1pPr>
              <a:defRPr sz="3300" b="0"/>
            </a:lvl1pPr>
          </a:lstStyle>
          <a:p>
            <a:pPr lvl="0"/>
            <a:r>
              <a:rPr lang="en-US" noProof="0" smtClean="0"/>
              <a:t>Click to edit Master title style</a:t>
            </a:r>
            <a:endParaRPr lang="ru-RU" noProof="0" dirty="0" smtClean="0"/>
          </a:p>
        </p:txBody>
      </p:sp>
      <p:sp>
        <p:nvSpPr>
          <p:cNvPr id="13315" name="Rectangle 1027"/>
          <p:cNvSpPr>
            <a:spLocks noGrp="1" noChangeArrowheads="1"/>
          </p:cNvSpPr>
          <p:nvPr>
            <p:ph type="subTitle" idx="1"/>
          </p:nvPr>
        </p:nvSpPr>
        <p:spPr>
          <a:xfrm>
            <a:off x="2050719" y="3945699"/>
            <a:ext cx="5036084" cy="219820"/>
          </a:xfrm>
        </p:spPr>
        <p:txBody>
          <a:bodyPr>
            <a:spAutoFit/>
          </a:bodyPr>
          <a:lstStyle>
            <a:lvl1pPr>
              <a:defRPr sz="1400"/>
            </a:lvl1pPr>
          </a:lstStyle>
          <a:p>
            <a:pPr lvl="0"/>
            <a:r>
              <a:rPr lang="en-US" noProof="0" smtClean="0"/>
              <a:t>Click to edit Master subtitle style</a:t>
            </a:r>
            <a:endParaRPr lang="ru-RU" noProof="0" smtClean="0"/>
          </a:p>
        </p:txBody>
      </p:sp>
      <p:pic>
        <p:nvPicPr>
          <p:cNvPr id="20" name="Picture 6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93136" y="4617893"/>
            <a:ext cx="5850864" cy="2240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59" y="194374"/>
            <a:ext cx="9127802" cy="18821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 type="none" w="lg" len="lg"/>
                <a:tailEnd type="none" w="lg" len="lg"/>
              </a14:hiddenLine>
            </a:ext>
          </a:extLst>
        </p:spPr>
      </p:pic>
      <p:pic>
        <p:nvPicPr>
          <p:cNvPr id="22" name="Picture 47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50723" y="2119332"/>
            <a:ext cx="1255377" cy="90172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43365170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 xmlns=""/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  <p:sp>
        <p:nvSpPr>
          <p:cNvPr id="4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</p:spTree>
    <p:extLst>
      <p:ext uri="{BB962C8B-B14F-4D97-AF65-F5344CB8AC3E}">
        <p14:creationId xmlns:p14="http://schemas.microsoft.com/office/powerpoint/2010/main" val="380692331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>
  <p:cSld name="Титульный слайд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12776" y="2513463"/>
            <a:ext cx="8280400" cy="367413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lnSpc>
                <a:spcPct val="130000"/>
              </a:lnSpc>
              <a:defRPr sz="1800"/>
            </a:lvl1pPr>
          </a:lstStyle>
          <a:p>
            <a:pPr lvl="0"/>
            <a:r>
              <a:rPr lang="ru-RU" noProof="0" smtClean="0"/>
              <a:t>Образец заголовка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12781" y="3499271"/>
            <a:ext cx="3743325" cy="219820"/>
          </a:xfrm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 marL="0" indent="0">
              <a:buFontTx/>
              <a:buNone/>
              <a:defRPr sz="1400" b="1">
                <a:solidFill>
                  <a:schemeClr val="bg2"/>
                </a:solidFill>
              </a:defRPr>
            </a:lvl1pPr>
          </a:lstStyle>
          <a:p>
            <a:pPr lvl="0"/>
            <a:r>
              <a:rPr lang="ru-RU" noProof="0" smtClean="0"/>
              <a:t>Образец подзаголовка</a:t>
            </a:r>
          </a:p>
        </p:txBody>
      </p:sp>
      <p:pic>
        <p:nvPicPr>
          <p:cNvPr id="3076" name="navigation8" descr="ujkm,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856" y="293693"/>
            <a:ext cx="1674813" cy="14811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63349405"/>
      </p:ext>
    </p:extLst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Slide Number"/>
          <p:cNvSpPr txBox="1">
            <a:spLocks/>
          </p:cNvSpPr>
          <p:nvPr userDrawn="1"/>
        </p:nvSpPr>
        <p:spPr>
          <a:xfrm>
            <a:off x="8719606" y="6566446"/>
            <a:ext cx="213009" cy="155496"/>
          </a:xfrm>
          <a:prstGeom prst="rect">
            <a:avLst/>
          </a:prstGeom>
        </p:spPr>
        <p:txBody>
          <a:bodyPr vert="horz" wrap="none" lIns="0" tIns="0" rIns="0" bIns="0" rtlCol="0" anchor="ctr">
            <a:noAutofit/>
          </a:bodyPr>
          <a:lstStyle>
            <a:defPPr>
              <a:defRPr lang="en-US"/>
            </a:defPPr>
            <a:lvl1pPr>
              <a:defRPr sz="1000" baseline="0">
                <a:latin typeface="+mn-lt"/>
              </a:defRPr>
            </a:lvl1pPr>
          </a:lstStyle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fld id="{42C328C1-A84F-4A39-A664-DBA00541A8C6}" type="slidenum">
              <a:rPr lang="en-US" smtClean="0">
                <a:solidFill>
                  <a:srgbClr val="000000"/>
                </a:solidFill>
              </a:rPr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611872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vmlDrawing" Target="../drawings/vmlDrawing1.vml"/><Relationship Id="rId12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emf"/><Relationship Id="rId4" Type="http://schemas.openxmlformats.org/officeDocument/2006/relationships/slideLayout" Target="../slideLayouts/slideLayout4.xml"/><Relationship Id="rId9" Type="http://schemas.openxmlformats.org/officeDocument/2006/relationships/oleObject" Target="../embeddings/oleObject1.bin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slideLayout" Target="../slideLayouts/slideLayout8.xml"/><Relationship Id="rId7" Type="http://schemas.openxmlformats.org/officeDocument/2006/relationships/tags" Target="../tags/tag3.xml"/><Relationship Id="rId2" Type="http://schemas.openxmlformats.org/officeDocument/2006/relationships/slideLayout" Target="../slideLayouts/slideLayout7.xml"/><Relationship Id="rId1" Type="http://schemas.openxmlformats.org/officeDocument/2006/relationships/slideLayout" Target="../slideLayouts/slideLayout6.xml"/><Relationship Id="rId6" Type="http://schemas.openxmlformats.org/officeDocument/2006/relationships/vmlDrawing" Target="../drawings/vmlDrawing3.vml"/><Relationship Id="rId11" Type="http://schemas.openxmlformats.org/officeDocument/2006/relationships/image" Target="../media/image3.png"/><Relationship Id="rId5" Type="http://schemas.openxmlformats.org/officeDocument/2006/relationships/theme" Target="../theme/theme2.xml"/><Relationship Id="rId10" Type="http://schemas.openxmlformats.org/officeDocument/2006/relationships/image" Target="../media/image2.png"/><Relationship Id="rId4" Type="http://schemas.openxmlformats.org/officeDocument/2006/relationships/slideLayout" Target="../slideLayouts/slideLayout9.xml"/><Relationship Id="rId9" Type="http://schemas.openxmlformats.org/officeDocument/2006/relationships/image" Target="../media/image1.e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8"/>
            </p:custDataLst>
            <p:extLst>
              <p:ext uri="{D42A27DB-BD31-4B8C-83A1-F6EECF244321}">
                <p14:modId xmlns:p14="http://schemas.microsoft.com/office/powerpoint/2010/main" val="2713598427"/>
              </p:ext>
            </p:extLst>
          </p:nvPr>
        </p:nvGraphicFramePr>
        <p:xfrm>
          <a:off x="1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77" name="think-cell Slide" r:id="rId9" imgW="360" imgH="360" progId="TCLayout.ActiveDocument.1">
                  <p:embed/>
                </p:oleObj>
              </mc:Choice>
              <mc:Fallback>
                <p:oleObj name="think-cell Slide" r:id="rId9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80991" y="1980010"/>
            <a:ext cx="2183476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112654" y="4197990"/>
            <a:ext cx="192015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9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56996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91" y="946660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21489" y="6264253"/>
            <a:ext cx="872284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21490" y="6578596"/>
            <a:ext cx="700257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21749" indent="-621749" defTabSz="913195" fontAlgn="base">
              <a:spcBef>
                <a:spcPct val="0"/>
              </a:spcBef>
              <a:spcAft>
                <a:spcPct val="0"/>
              </a:spcAft>
              <a:tabLst>
                <a:tab pos="624988" algn="l"/>
              </a:tabLst>
            </a:pPr>
            <a:r>
              <a:rPr lang="ru-RU" sz="10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9" y="1146777"/>
            <a:ext cx="4350892" cy="521557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>
                  <a:solidFill>
                    <a:srgbClr val="000000"/>
                  </a:solidFill>
                </a:rPr>
                <a:t>Title</a:t>
              </a:r>
            </a:p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9183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11" cstate="print"/>
          <a:srcRect/>
          <a:stretch>
            <a:fillRect/>
          </a:stretch>
        </p:blipFill>
        <p:spPr bwMode="auto">
          <a:xfrm>
            <a:off x="8178323" y="42452"/>
            <a:ext cx="905490" cy="80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2" y="119001"/>
            <a:ext cx="1022737" cy="73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24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195" rtl="0" eaLnBrk="1" fontAlgn="base" hangingPunct="1">
        <a:spcBef>
          <a:spcPct val="0"/>
        </a:spcBef>
        <a:spcAft>
          <a:spcPct val="0"/>
        </a:spcAft>
        <a:tabLst>
          <a:tab pos="364307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31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627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893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248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34" indent="-195916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66314" indent="-26715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26608" indent="-158675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1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62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93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248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562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876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185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49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Object 1" hidden="1"/>
          <p:cNvGraphicFramePr>
            <a:graphicFrameLocks noChangeAspect="1"/>
          </p:cNvGraphicFramePr>
          <p:nvPr>
            <p:custDataLst>
              <p:tags r:id="rId7"/>
            </p:custDataLst>
            <p:extLst>
              <p:ext uri="{D42A27DB-BD31-4B8C-83A1-F6EECF244321}">
                <p14:modId xmlns:p14="http://schemas.microsoft.com/office/powerpoint/2010/main" val="2713598427"/>
              </p:ext>
            </p:extLst>
          </p:nvPr>
        </p:nvGraphicFramePr>
        <p:xfrm>
          <a:off x="1" y="0"/>
          <a:ext cx="161984" cy="16197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25" name="think-cell Slide" r:id="rId8" imgW="360" imgH="360" progId="TCLayout.ActiveDocument.1">
                  <p:embed/>
                </p:oleObj>
              </mc:Choice>
              <mc:Fallback>
                <p:oleObj name="think-cell Slide" r:id="rId8" imgW="360" imgH="360" progId="TCLayout.ActiveDocument.1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" y="0"/>
                        <a:ext cx="161984" cy="161974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34" name="Working Draft" hidden="1"/>
          <p:cNvSpPr txBox="1">
            <a:spLocks noChangeArrowheads="1"/>
          </p:cNvSpPr>
          <p:nvPr/>
        </p:nvSpPr>
        <p:spPr bwMode="auto">
          <a:xfrm rot="5400000">
            <a:off x="7980991" y="1980010"/>
            <a:ext cx="2183476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Last Modified 12.30.2014 4:54 PM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5" name="Printed" hidden="1"/>
          <p:cNvSpPr txBox="1">
            <a:spLocks noChangeArrowheads="1"/>
          </p:cNvSpPr>
          <p:nvPr/>
        </p:nvSpPr>
        <p:spPr bwMode="auto">
          <a:xfrm rot="5400000">
            <a:off x="8112654" y="4197990"/>
            <a:ext cx="1920150" cy="942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sz="16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16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16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600" dirty="0" smtClean="0">
                <a:solidFill>
                  <a:srgbClr val="000000"/>
                </a:solidFill>
              </a:rPr>
              <a:t>Printed 12.5.2014 2:43 AM Russia TZ 2 Standard Time</a:t>
            </a:r>
            <a:endParaRPr lang="ru-RU" dirty="0" smtClean="0">
              <a:solidFill>
                <a:srgbClr val="000000"/>
              </a:solidFill>
            </a:endParaRPr>
          </a:p>
        </p:txBody>
      </p:sp>
      <p:sp>
        <p:nvSpPr>
          <p:cNvPr id="1036" name="Rectangle 286"/>
          <p:cNvSpPr>
            <a:spLocks noGrp="1" noChangeArrowheads="1"/>
          </p:cNvSpPr>
          <p:nvPr>
            <p:ph type="body" idx="1"/>
          </p:nvPr>
        </p:nvSpPr>
        <p:spPr bwMode="auto">
          <a:xfrm>
            <a:off x="1482159" y="1990667"/>
            <a:ext cx="4389768" cy="1256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ru-RU" dirty="0" smtClean="0"/>
          </a:p>
        </p:txBody>
      </p:sp>
      <p:sp>
        <p:nvSpPr>
          <p:cNvPr id="19" name="Title Placeholder 2"/>
          <p:cNvSpPr>
            <a:spLocks noGrp="1" noChangeArrowheads="1"/>
          </p:cNvSpPr>
          <p:nvPr>
            <p:ph type="title"/>
          </p:nvPr>
        </p:nvSpPr>
        <p:spPr bwMode="auto">
          <a:xfrm>
            <a:off x="1256996" y="337153"/>
            <a:ext cx="6817285" cy="29832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/>
            <a:r>
              <a:rPr lang="en-US" smtClean="0"/>
              <a:t>Click to edit Master title style</a:t>
            </a:r>
            <a:endParaRPr lang="ru-RU" dirty="0" smtClean="0"/>
          </a:p>
        </p:txBody>
      </p:sp>
      <p:sp>
        <p:nvSpPr>
          <p:cNvPr id="10" name="McK 1. On-page tracker" hidden="1"/>
          <p:cNvSpPr>
            <a:spLocks noChangeArrowheads="1"/>
          </p:cNvSpPr>
          <p:nvPr/>
        </p:nvSpPr>
        <p:spPr bwMode="auto">
          <a:xfrm>
            <a:off x="1256996" y="27536"/>
            <a:ext cx="876714" cy="2198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0" tIns="0" rIns="0" bIns="0">
            <a:spAutoFit/>
          </a:bodyPr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</a:pPr>
            <a:r>
              <a:rPr lang="ru-RU" sz="1400" dirty="0">
                <a:solidFill>
                  <a:srgbClr val="808080"/>
                </a:solidFill>
              </a:rPr>
              <a:t>TRACKER</a:t>
            </a:r>
          </a:p>
        </p:txBody>
      </p:sp>
      <p:sp>
        <p:nvSpPr>
          <p:cNvPr id="11" name="McK 3. Unit of measure" hidden="1"/>
          <p:cNvSpPr txBox="1">
            <a:spLocks noChangeArrowheads="1"/>
          </p:cNvSpPr>
          <p:nvPr/>
        </p:nvSpPr>
        <p:spPr bwMode="auto">
          <a:xfrm>
            <a:off x="121491" y="946660"/>
            <a:ext cx="8794113" cy="2512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0">
            <a:spAutoFit/>
          </a:bodyPr>
          <a:lstStyle>
            <a:lvl1pPr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4476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895350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344613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600" dirty="0" smtClean="0">
                <a:solidFill>
                  <a:srgbClr val="808080"/>
                </a:solidFill>
              </a:rPr>
              <a:t>Unit of measure</a:t>
            </a:r>
          </a:p>
        </p:txBody>
      </p:sp>
      <p:sp>
        <p:nvSpPr>
          <p:cNvPr id="13" name="McK 4. Footnote" hidden="1"/>
          <p:cNvSpPr txBox="1">
            <a:spLocks noChangeArrowheads="1"/>
          </p:cNvSpPr>
          <p:nvPr/>
        </p:nvSpPr>
        <p:spPr bwMode="auto">
          <a:xfrm>
            <a:off x="121489" y="6264253"/>
            <a:ext cx="872284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b">
            <a:spAutoFit/>
          </a:bodyPr>
          <a:lstStyle>
            <a:lvl1pPr marL="104775" indent="-104775" defTabSz="895350">
              <a:defRPr sz="2400">
                <a:solidFill>
                  <a:schemeClr val="tx1"/>
                </a:solidFill>
                <a:latin typeface="Arial" charset="0"/>
              </a:defRPr>
            </a:lvl1pPr>
            <a:lvl2pPr marL="1031875" defTabSz="895350">
              <a:defRPr sz="2400">
                <a:solidFill>
                  <a:schemeClr val="tx1"/>
                </a:solidFill>
                <a:latin typeface="Arial" charset="0"/>
              </a:defRPr>
            </a:lvl2pPr>
            <a:lvl3pPr marL="1217613" defTabSz="895350">
              <a:defRPr sz="2400">
                <a:solidFill>
                  <a:schemeClr val="tx1"/>
                </a:solidFill>
                <a:latin typeface="Arial" charset="0"/>
              </a:defRPr>
            </a:lvl3pPr>
            <a:lvl4pPr marL="1404938" defTabSz="895350">
              <a:defRPr sz="2400">
                <a:solidFill>
                  <a:schemeClr val="tx1"/>
                </a:solidFill>
                <a:latin typeface="Arial" charset="0"/>
              </a:defRPr>
            </a:lvl4pPr>
            <a:lvl5pPr marL="1792288" defTabSz="895350">
              <a:defRPr sz="2400">
                <a:solidFill>
                  <a:schemeClr val="tx1"/>
                </a:solidFill>
                <a:latin typeface="Arial" charset="0"/>
              </a:defRPr>
            </a:lvl5pPr>
            <a:lvl6pPr marL="22494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6pPr>
            <a:lvl7pPr marL="27066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7pPr>
            <a:lvl8pPr marL="31638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8pPr>
            <a:lvl9pPr marL="3621088" defTabSz="895350" fontAlgn="base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sz="1000" dirty="0" smtClean="0">
                <a:solidFill>
                  <a:srgbClr val="000000"/>
                </a:solidFill>
                <a:latin typeface="Arial"/>
              </a:rPr>
              <a:t>1 Сноска</a:t>
            </a:r>
          </a:p>
        </p:txBody>
      </p:sp>
      <p:sp>
        <p:nvSpPr>
          <p:cNvPr id="14" name="McK 5. Source" hidden="1"/>
          <p:cNvSpPr>
            <a:spLocks noChangeArrowheads="1"/>
          </p:cNvSpPr>
          <p:nvPr/>
        </p:nvSpPr>
        <p:spPr bwMode="auto">
          <a:xfrm>
            <a:off x="121490" y="6578596"/>
            <a:ext cx="7002570" cy="15701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 anchor="t" anchorCtr="0">
            <a:spAutoFit/>
          </a:bodyPr>
          <a:lstStyle/>
          <a:p>
            <a:pPr marL="621749" indent="-621749" defTabSz="913195" fontAlgn="base">
              <a:spcBef>
                <a:spcPct val="0"/>
              </a:spcBef>
              <a:spcAft>
                <a:spcPct val="0"/>
              </a:spcAft>
              <a:tabLst>
                <a:tab pos="624988" algn="l"/>
              </a:tabLst>
            </a:pPr>
            <a:r>
              <a:rPr lang="ru-RU" sz="1000" dirty="0">
                <a:solidFill>
                  <a:srgbClr val="000000"/>
                </a:solidFill>
              </a:rPr>
              <a:t>ИСТОЧНИК: источник</a:t>
            </a:r>
          </a:p>
        </p:txBody>
      </p:sp>
      <p:grpSp>
        <p:nvGrpSpPr>
          <p:cNvPr id="15" name="ACET" hidden="1"/>
          <p:cNvGrpSpPr>
            <a:grpSpLocks/>
          </p:cNvGrpSpPr>
          <p:nvPr/>
        </p:nvGrpSpPr>
        <p:grpSpPr bwMode="auto">
          <a:xfrm>
            <a:off x="1482159" y="1146777"/>
            <a:ext cx="4350892" cy="521557"/>
            <a:chOff x="915" y="708"/>
            <a:chExt cx="2686" cy="322"/>
          </a:xfrm>
        </p:grpSpPr>
        <p:cxnSp>
          <p:nvCxnSpPr>
            <p:cNvPr id="16" name="AutoShape 249"/>
            <p:cNvCxnSpPr>
              <a:cxnSpLocks noChangeShapeType="1"/>
              <a:stCxn id="17" idx="4"/>
              <a:endCxn id="17" idx="6"/>
            </p:cNvCxnSpPr>
            <p:nvPr/>
          </p:nvCxnSpPr>
          <p:spPr bwMode="auto">
            <a:xfrm>
              <a:off x="915" y="1030"/>
              <a:ext cx="2686" cy="0"/>
            </a:xfrm>
            <a:prstGeom prst="straightConnector1">
              <a:avLst/>
            </a:prstGeom>
            <a:noFill/>
            <a:ln w="9525">
              <a:solidFill>
                <a:srgbClr val="80808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cxnSp>
        <p:sp>
          <p:nvSpPr>
            <p:cNvPr id="17" name="AutoShape 250"/>
            <p:cNvSpPr>
              <a:spLocks noChangeArrowheads="1"/>
            </p:cNvSpPr>
            <p:nvPr/>
          </p:nvSpPr>
          <p:spPr bwMode="auto">
            <a:xfrm>
              <a:off x="915" y="708"/>
              <a:ext cx="2686" cy="322"/>
            </a:xfrm>
            <a:prstGeom prst="leftRightArrow">
              <a:avLst>
                <a:gd name="adj1" fmla="val 100000"/>
                <a:gd name="adj2" fmla="val 0"/>
              </a:avLst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0" tIns="0" rIns="0" bIns="18288" anchor="b">
              <a:spAutoFit/>
            </a:bodyPr>
            <a:lstStyle/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b="1" dirty="0">
                  <a:solidFill>
                    <a:srgbClr val="000000"/>
                  </a:solidFill>
                </a:rPr>
                <a:t>Title</a:t>
              </a:r>
            </a:p>
            <a:p>
              <a:pPr defTabSz="914400" fontAlgn="base">
                <a:spcBef>
                  <a:spcPct val="0"/>
                </a:spcBef>
                <a:spcAft>
                  <a:spcPct val="0"/>
                </a:spcAft>
              </a:pPr>
              <a:r>
                <a:rPr lang="ru-RU" sz="1600" dirty="0">
                  <a:solidFill>
                    <a:srgbClr val="808080"/>
                  </a:solidFill>
                </a:rPr>
                <a:t>Unit of measure</a:t>
              </a:r>
            </a:p>
          </p:txBody>
        </p:sp>
      </p:grpSp>
      <p:sp>
        <p:nvSpPr>
          <p:cNvPr id="23" name="Line 16"/>
          <p:cNvSpPr>
            <a:spLocks noChangeShapeType="1"/>
          </p:cNvSpPr>
          <p:nvPr/>
        </p:nvSpPr>
        <p:spPr bwMode="auto">
          <a:xfrm>
            <a:off x="121488" y="6454684"/>
            <a:ext cx="8891762" cy="0"/>
          </a:xfrm>
          <a:prstGeom prst="line">
            <a:avLst/>
          </a:prstGeom>
          <a:noFill/>
          <a:ln w="952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sp>
        <p:nvSpPr>
          <p:cNvPr id="20" name="Line 16"/>
          <p:cNvSpPr>
            <a:spLocks noChangeShapeType="1"/>
          </p:cNvSpPr>
          <p:nvPr/>
        </p:nvSpPr>
        <p:spPr bwMode="auto">
          <a:xfrm>
            <a:off x="129183" y="902198"/>
            <a:ext cx="8885636" cy="0"/>
          </a:xfrm>
          <a:prstGeom prst="line">
            <a:avLst/>
          </a:prstGeom>
          <a:noFill/>
          <a:ln w="28575">
            <a:solidFill>
              <a:schemeClr val="accent5">
                <a:lumMod val="50000"/>
              </a:schemeClr>
            </a:solidFill>
            <a:round/>
            <a:headEnd type="none" w="lg" len="lg"/>
            <a:tailEnd type="none" w="lg" len="lg"/>
          </a:ln>
        </p:spPr>
        <p:txBody>
          <a:bodyPr wrap="none" lIns="93263" tIns="93263" rIns="93263" bIns="9326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 dirty="0">
              <a:solidFill>
                <a:srgbClr val="000000"/>
              </a:solidFill>
              <a:cs typeface="Arial" charset="0"/>
            </a:endParaRPr>
          </a:p>
        </p:txBody>
      </p:sp>
      <p:pic>
        <p:nvPicPr>
          <p:cNvPr id="18" name="navigation8" descr="ujkm,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178323" y="42452"/>
            <a:ext cx="905490" cy="8017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47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9182" y="119001"/>
            <a:ext cx="1022737" cy="7346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63324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7" r:id="rId1"/>
    <p:sldLayoutId id="2147483668" r:id="rId2"/>
    <p:sldLayoutId id="2147483669" r:id="rId3"/>
    <p:sldLayoutId id="2147483671" r:id="rId4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3195" rtl="0" eaLnBrk="1" fontAlgn="base" hangingPunct="1">
        <a:spcBef>
          <a:spcPct val="0"/>
        </a:spcBef>
        <a:spcAft>
          <a:spcPct val="0"/>
        </a:spcAft>
        <a:tabLst>
          <a:tab pos="364307" algn="l"/>
        </a:tabLst>
        <a:defRPr sz="1900" b="1">
          <a:solidFill>
            <a:schemeClr val="tx2"/>
          </a:solidFill>
          <a:latin typeface="+mj-lt"/>
          <a:ea typeface="+mj-ea"/>
          <a:cs typeface="+mj-cs"/>
        </a:defRPr>
      </a:lvl1pPr>
      <a:lvl2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2pPr>
      <a:lvl3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3pPr>
      <a:lvl4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4pPr>
      <a:lvl5pPr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5pPr>
      <a:lvl6pPr marL="46631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6pPr>
      <a:lvl7pPr marL="932627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7pPr>
      <a:lvl8pPr marL="1398934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8pPr>
      <a:lvl9pPr marL="1865248" algn="l" defTabSz="913195" rtl="0" eaLnBrk="1" fontAlgn="base" hangingPunct="1">
        <a:spcBef>
          <a:spcPct val="0"/>
        </a:spcBef>
        <a:spcAft>
          <a:spcPct val="0"/>
        </a:spcAft>
        <a:defRPr sz="1900" b="1">
          <a:solidFill>
            <a:schemeClr val="tx2"/>
          </a:solidFill>
          <a:latin typeface="Arial" charset="0"/>
        </a:defRPr>
      </a:lvl9pPr>
    </p:titleStyle>
    <p:bodyStyle>
      <a:lvl1pPr marL="0" indent="0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defRPr sz="1600">
          <a:solidFill>
            <a:schemeClr val="tx1"/>
          </a:solidFill>
          <a:latin typeface="+mn-lt"/>
          <a:ea typeface="+mn-ea"/>
          <a:cs typeface="+mn-cs"/>
        </a:defRPr>
      </a:lvl1pPr>
      <a:lvl2pPr marL="197534" indent="-195916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5000"/>
        <a:buFont typeface="Arial" charset="0"/>
        <a:buChar char="▪"/>
        <a:defRPr sz="1600">
          <a:solidFill>
            <a:schemeClr val="tx1"/>
          </a:solidFill>
          <a:latin typeface="+mn-lt"/>
        </a:defRPr>
      </a:lvl2pPr>
      <a:lvl3pPr marL="466314" indent="-26715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–"/>
        <a:defRPr sz="1600">
          <a:solidFill>
            <a:schemeClr val="tx1"/>
          </a:solidFill>
          <a:latin typeface="+mn-lt"/>
        </a:defRPr>
      </a:lvl3pPr>
      <a:lvl4pPr marL="626608" indent="-158675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120000"/>
        <a:buFont typeface="Arial" charset="0"/>
        <a:buChar char="▫"/>
        <a:defRPr sz="1600">
          <a:solidFill>
            <a:schemeClr val="tx1"/>
          </a:solidFill>
          <a:latin typeface="+mn-lt"/>
        </a:defRPr>
      </a:lvl4pPr>
      <a:lvl5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5pPr>
      <a:lvl6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6pPr>
      <a:lvl7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7pPr>
      <a:lvl8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8pPr>
      <a:lvl9pPr marL="764752" indent="-132769" algn="l" defTabSz="913195" rtl="0" eaLnBrk="1" fontAlgn="base" hangingPunct="1">
        <a:spcBef>
          <a:spcPct val="0"/>
        </a:spcBef>
        <a:spcAft>
          <a:spcPct val="0"/>
        </a:spcAft>
        <a:buClr>
          <a:schemeClr val="tx2"/>
        </a:buClr>
        <a:buSzPct val="89000"/>
        <a:buFont typeface="Arial" charset="0"/>
        <a:buChar char="-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6631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3262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98934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65248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331562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97876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64185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730497" algn="l" defTabSz="93262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tags" Target="../tags/tag12.xml"/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3" Type="http://schemas.openxmlformats.org/officeDocument/2006/relationships/tags" Target="../tags/tag7.xml"/><Relationship Id="rId21" Type="http://schemas.openxmlformats.org/officeDocument/2006/relationships/tags" Target="../tags/tag25.xml"/><Relationship Id="rId7" Type="http://schemas.openxmlformats.org/officeDocument/2006/relationships/tags" Target="../tags/tag11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0" Type="http://schemas.openxmlformats.org/officeDocument/2006/relationships/tags" Target="../tags/tag24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1" Type="http://schemas.openxmlformats.org/officeDocument/2006/relationships/tags" Target="../tags/tag15.xml"/><Relationship Id="rId5" Type="http://schemas.openxmlformats.org/officeDocument/2006/relationships/tags" Target="../tags/tag9.xml"/><Relationship Id="rId15" Type="http://schemas.openxmlformats.org/officeDocument/2006/relationships/tags" Target="../tags/tag19.xml"/><Relationship Id="rId23" Type="http://schemas.openxmlformats.org/officeDocument/2006/relationships/notesSlide" Target="../notesSlides/notesSlide2.xml"/><Relationship Id="rId10" Type="http://schemas.openxmlformats.org/officeDocument/2006/relationships/tags" Target="../tags/tag14.xml"/><Relationship Id="rId19" Type="http://schemas.openxmlformats.org/officeDocument/2006/relationships/tags" Target="../tags/tag23.xml"/><Relationship Id="rId4" Type="http://schemas.openxmlformats.org/officeDocument/2006/relationships/tags" Target="../tags/tag8.xml"/><Relationship Id="rId9" Type="http://schemas.openxmlformats.org/officeDocument/2006/relationships/tags" Target="../tags/tag13.xml"/><Relationship Id="rId14" Type="http://schemas.openxmlformats.org/officeDocument/2006/relationships/tags" Target="../tags/tag18.xml"/><Relationship Id="rId22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Диаграмма 5" title="123"/>
          <p:cNvGraphicFramePr/>
          <p:nvPr>
            <p:extLst>
              <p:ext uri="{D42A27DB-BD31-4B8C-83A1-F6EECF244321}">
                <p14:modId xmlns:p14="http://schemas.microsoft.com/office/powerpoint/2010/main" val="737024521"/>
              </p:ext>
            </p:extLst>
          </p:nvPr>
        </p:nvGraphicFramePr>
        <p:xfrm>
          <a:off x="683568" y="1268760"/>
          <a:ext cx="7992888" cy="49839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1" name="Заголовок 10"/>
          <p:cNvSpPr>
            <a:spLocks noGrp="1"/>
          </p:cNvSpPr>
          <p:nvPr>
            <p:ph type="title"/>
          </p:nvPr>
        </p:nvSpPr>
        <p:spPr>
          <a:xfrm>
            <a:off x="1256996" y="178540"/>
            <a:ext cx="6817285" cy="615553"/>
          </a:xfrm>
        </p:spPr>
        <p:txBody>
          <a:bodyPr/>
          <a:lstStyle/>
          <a:p>
            <a:r>
              <a:rPr lang="ru-RU" dirty="0"/>
              <a:t>Производственный </a:t>
            </a:r>
            <a:r>
              <a:rPr lang="ru-RU" dirty="0" smtClean="0"/>
              <a:t>анализ </a:t>
            </a:r>
            <a:r>
              <a:rPr lang="ru-RU" dirty="0"/>
              <a:t>№ 1 </a:t>
            </a:r>
            <a:r>
              <a:rPr lang="ru-RU" dirty="0" smtClean="0"/>
              <a:t>процесса </a:t>
            </a:r>
            <a:br>
              <a:rPr lang="ru-RU" dirty="0" smtClean="0"/>
            </a:br>
            <a:r>
              <a:rPr lang="ru-RU" sz="2000" dirty="0"/>
              <a:t>«Реализация результатов проверки»</a:t>
            </a:r>
            <a:endParaRPr lang="ru-RU" dirty="0"/>
          </a:p>
        </p:txBody>
      </p:sp>
      <p:sp>
        <p:nvSpPr>
          <p:cNvPr id="2" name="TextBox 1"/>
          <p:cNvSpPr txBox="1"/>
          <p:nvPr/>
        </p:nvSpPr>
        <p:spPr>
          <a:xfrm>
            <a:off x="539552" y="980728"/>
            <a:ext cx="108012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000" dirty="0" smtClean="0"/>
              <a:t>Рабочие дни</a:t>
            </a:r>
          </a:p>
          <a:p>
            <a:endParaRPr lang="ru-RU" sz="1000" dirty="0"/>
          </a:p>
        </p:txBody>
      </p:sp>
    </p:spTree>
    <p:extLst>
      <p:ext uri="{BB962C8B-B14F-4D97-AF65-F5344CB8AC3E}">
        <p14:creationId xmlns:p14="http://schemas.microsoft.com/office/powerpoint/2010/main" val="1542660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 bwMode="auto">
          <a:xfrm>
            <a:off x="1107378" y="217416"/>
            <a:ext cx="7261818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  <a:spAutoFit/>
          </a:bodyPr>
          <a:lstStyle>
            <a:lvl1pPr algn="l" defTabSz="895350" rtl="0" eaLnBrk="1" fontAlgn="base" hangingPunct="1">
              <a:spcBef>
                <a:spcPct val="0"/>
              </a:spcBef>
              <a:spcAft>
                <a:spcPct val="0"/>
              </a:spcAft>
              <a:tabLst>
                <a:tab pos="357188" algn="l"/>
              </a:tabLst>
              <a:defRPr sz="1900" b="1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2pPr>
            <a:lvl3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3pPr>
            <a:lvl4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4pPr>
            <a:lvl5pPr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5pPr>
            <a:lvl6pPr marL="4572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6pPr>
            <a:lvl7pPr marL="9144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7pPr>
            <a:lvl8pPr marL="13716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8pPr>
            <a:lvl9pPr marL="1828800" algn="l" defTabSz="895350" rtl="0" eaLnBrk="1" fontAlgn="base" hangingPunct="1">
              <a:spcBef>
                <a:spcPct val="0"/>
              </a:spcBef>
              <a:spcAft>
                <a:spcPct val="0"/>
              </a:spcAft>
              <a:defRPr sz="1900" b="1">
                <a:solidFill>
                  <a:schemeClr val="tx2"/>
                </a:solidFill>
                <a:latin typeface="Arial" charset="0"/>
              </a:defRPr>
            </a:lvl9pPr>
          </a:lstStyle>
          <a:p>
            <a:r>
              <a:rPr lang="ru-RU" sz="1600" dirty="0">
                <a:solidFill>
                  <a:srgbClr val="002960"/>
                </a:solidFill>
              </a:rPr>
              <a:t>Производственный </a:t>
            </a:r>
            <a:r>
              <a:rPr lang="ru-RU" sz="1600" dirty="0" smtClean="0">
                <a:solidFill>
                  <a:srgbClr val="002960"/>
                </a:solidFill>
              </a:rPr>
              <a:t>анализ </a:t>
            </a:r>
            <a:r>
              <a:rPr lang="ru-RU" sz="1600" dirty="0">
                <a:solidFill>
                  <a:srgbClr val="002960"/>
                </a:solidFill>
              </a:rPr>
              <a:t>№ </a:t>
            </a:r>
            <a:r>
              <a:rPr lang="ru-RU" sz="1600" dirty="0" smtClean="0">
                <a:solidFill>
                  <a:srgbClr val="002960"/>
                </a:solidFill>
              </a:rPr>
              <a:t>1 процесса </a:t>
            </a:r>
          </a:p>
          <a:p>
            <a:r>
              <a:rPr lang="ru-RU" sz="1600" dirty="0"/>
              <a:t>«Реализация результатов проверки»</a:t>
            </a:r>
            <a:endParaRPr lang="en-US" sz="1600" dirty="0">
              <a:solidFill>
                <a:srgbClr val="002960"/>
              </a:solidFill>
            </a:endParaRPr>
          </a:p>
        </p:txBody>
      </p:sp>
      <p:sp>
        <p:nvSpPr>
          <p:cNvPr id="130" name="TextBox 129"/>
          <p:cNvSpPr txBox="1"/>
          <p:nvPr/>
        </p:nvSpPr>
        <p:spPr>
          <a:xfrm>
            <a:off x="542783" y="1046361"/>
            <a:ext cx="1129195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defTabSz="932528" fontAlgn="base">
              <a:spcBef>
                <a:spcPct val="0"/>
              </a:spcBef>
              <a:spcAft>
                <a:spcPct val="0"/>
              </a:spcAft>
            </a:pPr>
            <a:r>
              <a:rPr lang="ru-RU" sz="900" b="1" dirty="0">
                <a:solidFill>
                  <a:srgbClr val="000000"/>
                </a:solidFill>
              </a:rPr>
              <a:t>Поставлена задача</a:t>
            </a:r>
          </a:p>
        </p:txBody>
      </p:sp>
      <p:sp>
        <p:nvSpPr>
          <p:cNvPr id="131" name="TextBox 130"/>
          <p:cNvSpPr txBox="1"/>
          <p:nvPr/>
        </p:nvSpPr>
        <p:spPr>
          <a:xfrm>
            <a:off x="4938453" y="1046361"/>
            <a:ext cx="767137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Реализовано</a:t>
            </a:r>
            <a:endParaRPr lang="ru-RU" dirty="0">
              <a:solidFill>
                <a:srgbClr val="000000"/>
              </a:solidFill>
            </a:endParaRPr>
          </a:p>
        </p:txBody>
      </p:sp>
      <p:sp>
        <p:nvSpPr>
          <p:cNvPr id="132" name="TextBox 131"/>
          <p:cNvSpPr txBox="1"/>
          <p:nvPr/>
        </p:nvSpPr>
        <p:spPr>
          <a:xfrm>
            <a:off x="2548852" y="1033403"/>
            <a:ext cx="1404014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>
                <a:solidFill>
                  <a:srgbClr val="000000"/>
                </a:solidFill>
              </a:rPr>
              <a:t>В процессе реализации</a:t>
            </a:r>
          </a:p>
        </p:txBody>
      </p:sp>
      <p:sp>
        <p:nvSpPr>
          <p:cNvPr id="133" name="TextBox 132"/>
          <p:cNvSpPr txBox="1"/>
          <p:nvPr/>
        </p:nvSpPr>
        <p:spPr>
          <a:xfrm>
            <a:off x="6919437" y="1046361"/>
            <a:ext cx="1449758" cy="14131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>
            <a:defPPr>
              <a:defRPr lang="en-US"/>
            </a:defPPr>
            <a:lvl1pPr defTabSz="914400">
              <a:defRPr sz="900" b="1"/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dirty="0" smtClean="0">
                <a:solidFill>
                  <a:srgbClr val="000000"/>
                </a:solidFill>
              </a:rPr>
              <a:t>Принято руководителем</a:t>
            </a:r>
            <a:endParaRPr lang="ru-RU" dirty="0">
              <a:solidFill>
                <a:srgbClr val="000000"/>
              </a:solidFill>
            </a:endParaRPr>
          </a:p>
        </p:txBody>
      </p:sp>
      <p:grpSp>
        <p:nvGrpSpPr>
          <p:cNvPr id="138" name="McK Moon"/>
          <p:cNvGrpSpPr>
            <a:grpSpLocks noChangeAspect="1"/>
          </p:cNvGrpSpPr>
          <p:nvPr>
            <p:custDataLst>
              <p:tags r:id="rId1"/>
            </p:custDataLst>
          </p:nvPr>
        </p:nvGrpSpPr>
        <p:grpSpPr bwMode="auto">
          <a:xfrm>
            <a:off x="2209275" y="997763"/>
            <a:ext cx="213894" cy="213882"/>
            <a:chOff x="1600" y="1600"/>
            <a:chExt cx="160" cy="160"/>
          </a:xfrm>
        </p:grpSpPr>
        <p:sp>
          <p:nvSpPr>
            <p:cNvPr id="139" name="Oval 90"/>
            <p:cNvSpPr>
              <a:spLocks noChangeAspect="1" noChangeArrowheads="1"/>
            </p:cNvSpPr>
            <p:nvPr>
              <p:custDataLst>
                <p:tags r:id="rId20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0" name="Arc 91"/>
            <p:cNvSpPr>
              <a:spLocks noChangeAspect="1"/>
            </p:cNvSpPr>
            <p:nvPr>
              <p:custDataLst>
                <p:tags r:id="rId21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1" name="McK Moon"/>
          <p:cNvGrpSpPr>
            <a:grpSpLocks noChangeAspect="1"/>
          </p:cNvGrpSpPr>
          <p:nvPr>
            <p:custDataLst>
              <p:tags r:id="rId2"/>
            </p:custDataLst>
          </p:nvPr>
        </p:nvGrpSpPr>
        <p:grpSpPr bwMode="auto">
          <a:xfrm>
            <a:off x="203206" y="1010721"/>
            <a:ext cx="213894" cy="213882"/>
            <a:chOff x="1600" y="1600"/>
            <a:chExt cx="160" cy="160"/>
          </a:xfrm>
        </p:grpSpPr>
        <p:sp>
          <p:nvSpPr>
            <p:cNvPr id="142" name="Oval 90"/>
            <p:cNvSpPr>
              <a:spLocks noChangeAspect="1" noChangeArrowheads="1"/>
            </p:cNvSpPr>
            <p:nvPr>
              <p:custDataLst>
                <p:tags r:id="rId18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3" name="Arc 91"/>
            <p:cNvSpPr>
              <a:spLocks noChangeAspect="1"/>
            </p:cNvSpPr>
            <p:nvPr>
              <p:custDataLst>
                <p:tags r:id="rId19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4" name="McK Moon"/>
          <p:cNvGrpSpPr>
            <a:grpSpLocks noChangeAspect="1"/>
          </p:cNvGrpSpPr>
          <p:nvPr>
            <p:custDataLst>
              <p:tags r:id="rId3"/>
            </p:custDataLst>
          </p:nvPr>
        </p:nvGrpSpPr>
        <p:grpSpPr bwMode="auto">
          <a:xfrm>
            <a:off x="4598872" y="1010721"/>
            <a:ext cx="213894" cy="213882"/>
            <a:chOff x="1600" y="1600"/>
            <a:chExt cx="160" cy="160"/>
          </a:xfrm>
        </p:grpSpPr>
        <p:sp>
          <p:nvSpPr>
            <p:cNvPr id="145" name="Oval 90"/>
            <p:cNvSpPr>
              <a:spLocks noChangeAspect="1" noChangeArrowheads="1"/>
            </p:cNvSpPr>
            <p:nvPr>
              <p:custDataLst>
                <p:tags r:id="rId16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6" name="Arc 91"/>
            <p:cNvSpPr>
              <a:spLocks noChangeAspect="1"/>
            </p:cNvSpPr>
            <p:nvPr>
              <p:custDataLst>
                <p:tags r:id="rId17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108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147" name="McK Moon"/>
          <p:cNvGrpSpPr>
            <a:grpSpLocks noChangeAspect="1"/>
          </p:cNvGrpSpPr>
          <p:nvPr>
            <p:custDataLst>
              <p:tags r:id="rId4"/>
            </p:custDataLst>
          </p:nvPr>
        </p:nvGrpSpPr>
        <p:grpSpPr bwMode="auto">
          <a:xfrm>
            <a:off x="6579860" y="1010721"/>
            <a:ext cx="213894" cy="213882"/>
            <a:chOff x="1600" y="1600"/>
            <a:chExt cx="160" cy="160"/>
          </a:xfrm>
        </p:grpSpPr>
        <p:sp>
          <p:nvSpPr>
            <p:cNvPr id="148" name="Oval 90"/>
            <p:cNvSpPr>
              <a:spLocks noChangeAspect="1" noChangeArrowheads="1"/>
            </p:cNvSpPr>
            <p:nvPr>
              <p:custDataLst>
                <p:tags r:id="rId14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149" name="Arc 91"/>
            <p:cNvSpPr>
              <a:spLocks noChangeAspect="1"/>
            </p:cNvSpPr>
            <p:nvPr>
              <p:custDataLst>
                <p:tags r:id="rId15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162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83" name="Rectangle 137"/>
          <p:cNvSpPr>
            <a:spLocks/>
          </p:cNvSpPr>
          <p:nvPr/>
        </p:nvSpPr>
        <p:spPr>
          <a:xfrm>
            <a:off x="121490" y="1438337"/>
            <a:ext cx="8893879" cy="288193"/>
          </a:xfrm>
          <a:prstGeom prst="rect">
            <a:avLst/>
          </a:prstGeom>
          <a:ln w="9525">
            <a:solidFill>
              <a:schemeClr val="bg1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3272" tIns="46636" rIns="93272" bIns="46636" rtlCol="0" anchor="ctr"/>
          <a:lstStyle/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en-US" sz="1000" dirty="0">
              <a:solidFill>
                <a:srgbClr val="000000"/>
              </a:solidFill>
            </a:endParaRPr>
          </a:p>
        </p:txBody>
      </p:sp>
      <p:sp>
        <p:nvSpPr>
          <p:cNvPr id="84" name="Rectangle 14"/>
          <p:cNvSpPr txBox="1">
            <a:spLocks/>
          </p:cNvSpPr>
          <p:nvPr/>
        </p:nvSpPr>
        <p:spPr>
          <a:xfrm>
            <a:off x="121489" y="1438335"/>
            <a:ext cx="8824247" cy="3140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000" b="1" dirty="0">
                <a:solidFill>
                  <a:srgbClr val="000000"/>
                </a:solidFill>
              </a:rPr>
              <a:t>Анализ и решение проблем</a:t>
            </a:r>
          </a:p>
          <a:p>
            <a:pPr algn="ctr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endParaRPr lang="ru-RU" sz="1000" b="1" dirty="0">
              <a:solidFill>
                <a:srgbClr val="000000"/>
              </a:solidFill>
            </a:endParaRPr>
          </a:p>
        </p:txBody>
      </p:sp>
      <p:sp>
        <p:nvSpPr>
          <p:cNvPr id="87" name="AutoShape 250"/>
          <p:cNvSpPr>
            <a:spLocks noChangeArrowheads="1"/>
          </p:cNvSpPr>
          <p:nvPr/>
        </p:nvSpPr>
        <p:spPr bwMode="auto">
          <a:xfrm>
            <a:off x="8403795" y="1787179"/>
            <a:ext cx="599559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Статус</a:t>
            </a:r>
          </a:p>
        </p:txBody>
      </p:sp>
      <p:sp>
        <p:nvSpPr>
          <p:cNvPr id="88" name="AutoShape 250"/>
          <p:cNvSpPr>
            <a:spLocks noChangeArrowheads="1"/>
          </p:cNvSpPr>
          <p:nvPr/>
        </p:nvSpPr>
        <p:spPr bwMode="auto">
          <a:xfrm>
            <a:off x="721417" y="1795874"/>
            <a:ext cx="1056295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Проблема</a:t>
            </a:r>
          </a:p>
        </p:txBody>
      </p:sp>
      <p:sp>
        <p:nvSpPr>
          <p:cNvPr id="90" name="Rectangle 21"/>
          <p:cNvSpPr txBox="1">
            <a:spLocks/>
          </p:cNvSpPr>
          <p:nvPr/>
        </p:nvSpPr>
        <p:spPr>
          <a:xfrm>
            <a:off x="211191" y="2060106"/>
            <a:ext cx="2113016" cy="22006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82563" lvl="1" indent="-182563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None/>
            </a:pPr>
            <a:r>
              <a:rPr lang="ru-RU" sz="1100" dirty="0" smtClean="0"/>
              <a:t>1) «Ожидание</a:t>
            </a:r>
            <a:r>
              <a:rPr lang="ru-RU" sz="1100" dirty="0"/>
              <a:t>» – </a:t>
            </a:r>
            <a:r>
              <a:rPr lang="ru-RU" sz="1100" dirty="0" smtClean="0"/>
              <a:t>длительная подготовка проекта плана корректирующих мероприятий по проверкам с большим количеством отклонений, вследствие чего  согласование и утверждение плана затягивается на длительный срок ; аналогично с подготовкой отчета о выполнении корректирующего мероприятия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92" name="AutoShape 250"/>
          <p:cNvSpPr>
            <a:spLocks noChangeArrowheads="1"/>
          </p:cNvSpPr>
          <p:nvPr/>
        </p:nvSpPr>
        <p:spPr bwMode="auto">
          <a:xfrm>
            <a:off x="2480507" y="1786154"/>
            <a:ext cx="1376332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Корневая причина</a:t>
            </a:r>
          </a:p>
        </p:txBody>
      </p:sp>
      <p:sp>
        <p:nvSpPr>
          <p:cNvPr id="94" name="Rectangle 21"/>
          <p:cNvSpPr txBox="1">
            <a:spLocks/>
          </p:cNvSpPr>
          <p:nvPr/>
        </p:nvSpPr>
        <p:spPr>
          <a:xfrm>
            <a:off x="2423169" y="2069623"/>
            <a:ext cx="1583847" cy="18620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Низкий уровень исполнительской дисциплины отдельных должностных лиц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Недостаточный опыт </a:t>
            </a:r>
            <a:r>
              <a:rPr lang="ru-RU" sz="1100" dirty="0" smtClean="0"/>
              <a:t>большинства должностных лиц в </a:t>
            </a:r>
            <a:r>
              <a:rPr lang="ru-RU" sz="1100" dirty="0" smtClean="0"/>
              <a:t>части подготовки корректирующих мероприятий</a:t>
            </a:r>
          </a:p>
        </p:txBody>
      </p:sp>
      <p:sp>
        <p:nvSpPr>
          <p:cNvPr id="96" name="AutoShape 250"/>
          <p:cNvSpPr>
            <a:spLocks noChangeArrowheads="1"/>
          </p:cNvSpPr>
          <p:nvPr/>
        </p:nvSpPr>
        <p:spPr bwMode="auto">
          <a:xfrm>
            <a:off x="6333498" y="1759787"/>
            <a:ext cx="1085345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Исполнитель</a:t>
            </a:r>
          </a:p>
        </p:txBody>
      </p:sp>
      <p:sp>
        <p:nvSpPr>
          <p:cNvPr id="98" name="Rectangle 21"/>
          <p:cNvSpPr txBox="1">
            <a:spLocks/>
          </p:cNvSpPr>
          <p:nvPr/>
        </p:nvSpPr>
        <p:spPr>
          <a:xfrm>
            <a:off x="6333497" y="2069623"/>
            <a:ext cx="130510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Свиридов О.Д.</a:t>
            </a:r>
            <a:endParaRPr lang="ru-RU" sz="1100" dirty="0"/>
          </a:p>
        </p:txBody>
      </p:sp>
      <p:sp>
        <p:nvSpPr>
          <p:cNvPr id="101" name="AutoShape 250"/>
          <p:cNvSpPr>
            <a:spLocks noChangeArrowheads="1"/>
          </p:cNvSpPr>
          <p:nvPr/>
        </p:nvSpPr>
        <p:spPr bwMode="auto">
          <a:xfrm>
            <a:off x="7640673" y="1782863"/>
            <a:ext cx="519476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Срок</a:t>
            </a:r>
          </a:p>
        </p:txBody>
      </p:sp>
      <p:sp>
        <p:nvSpPr>
          <p:cNvPr id="102" name="Rectangle 21"/>
          <p:cNvSpPr txBox="1">
            <a:spLocks/>
          </p:cNvSpPr>
          <p:nvPr/>
        </p:nvSpPr>
        <p:spPr>
          <a:xfrm>
            <a:off x="7589969" y="2069625"/>
            <a:ext cx="81382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28.12.2018</a:t>
            </a:r>
            <a:endParaRPr lang="en-US" sz="1100" dirty="0"/>
          </a:p>
        </p:txBody>
      </p:sp>
      <p:sp>
        <p:nvSpPr>
          <p:cNvPr id="104" name="AutoShape 250"/>
          <p:cNvSpPr>
            <a:spLocks noChangeArrowheads="1"/>
          </p:cNvSpPr>
          <p:nvPr/>
        </p:nvSpPr>
        <p:spPr bwMode="auto">
          <a:xfrm>
            <a:off x="4323764" y="1786156"/>
            <a:ext cx="1841991" cy="191556"/>
          </a:xfrm>
          <a:prstGeom prst="leftRightArrow">
            <a:avLst>
              <a:gd name="adj1" fmla="val 100000"/>
              <a:gd name="adj2" fmla="val 0"/>
            </a:avLst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0" tIns="0" rIns="0" bIns="18654" anchor="b">
            <a:spAutoFit/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</a:pPr>
            <a:r>
              <a:rPr lang="ru-RU" sz="1100" b="1" dirty="0">
                <a:solidFill>
                  <a:srgbClr val="000000"/>
                </a:solidFill>
              </a:rPr>
              <a:t>Предлагаемые решения</a:t>
            </a:r>
          </a:p>
        </p:txBody>
      </p:sp>
      <p:sp>
        <p:nvSpPr>
          <p:cNvPr id="45" name="Rectangle 21"/>
          <p:cNvSpPr txBox="1">
            <a:spLocks/>
          </p:cNvSpPr>
          <p:nvPr/>
        </p:nvSpPr>
        <p:spPr>
          <a:xfrm>
            <a:off x="4159416" y="2043715"/>
            <a:ext cx="2106962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Использование возможностей ЕОСДО для контроля за соблюдением установленных сроков;</a:t>
            </a:r>
          </a:p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Подготовка рекомендаций для исполнителей по порядку подготовки проекта плана корректирующих мероприятий (дополняющих и расширяющих толкование положений приказа от 25.12.2017 № </a:t>
            </a:r>
            <a:r>
              <a:rPr lang="ru-RU" sz="1100" dirty="0" smtClean="0"/>
              <a:t>15-1/1823-П</a:t>
            </a:r>
            <a:r>
              <a:rPr lang="ru-RU" sz="1100" dirty="0" smtClean="0"/>
              <a:t>)</a:t>
            </a:r>
            <a:endParaRPr lang="ru-RU" sz="1100" dirty="0"/>
          </a:p>
        </p:txBody>
      </p:sp>
      <p:sp>
        <p:nvSpPr>
          <p:cNvPr id="46" name="Rectangle 21"/>
          <p:cNvSpPr txBox="1">
            <a:spLocks/>
          </p:cNvSpPr>
          <p:nvPr/>
        </p:nvSpPr>
        <p:spPr>
          <a:xfrm>
            <a:off x="203206" y="4388491"/>
            <a:ext cx="2113016" cy="15234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marL="182563" lvl="1" indent="-180975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  <a:buNone/>
            </a:pPr>
            <a:r>
              <a:rPr lang="ru-RU" sz="1100" dirty="0" smtClean="0">
                <a:solidFill>
                  <a:srgbClr val="000000"/>
                </a:solidFill>
              </a:rPr>
              <a:t>2) «Переделка/доработка</a:t>
            </a:r>
            <a:r>
              <a:rPr lang="ru-RU" sz="1100" dirty="0">
                <a:solidFill>
                  <a:srgbClr val="000000"/>
                </a:solidFill>
              </a:rPr>
              <a:t>» – </a:t>
            </a:r>
            <a:r>
              <a:rPr lang="ru-RU" sz="1100" dirty="0"/>
              <a:t>при подготовке проекта плана корректирующих мероприятий </a:t>
            </a:r>
            <a:r>
              <a:rPr lang="ru-RU" sz="1100" dirty="0" smtClean="0"/>
              <a:t>в </a:t>
            </a:r>
            <a:r>
              <a:rPr lang="ru-RU" sz="1100" dirty="0"/>
              <a:t>большинстве случаев данный документ несколько раз возвращается руководителю объекта проверки от руководителя </a:t>
            </a:r>
            <a:r>
              <a:rPr lang="ru-RU" sz="1100" dirty="0" err="1"/>
              <a:t>СВКиА</a:t>
            </a:r>
            <a:r>
              <a:rPr lang="ru-RU" sz="1100" dirty="0"/>
              <a:t> на доработку</a:t>
            </a:r>
            <a:endParaRPr lang="ru-RU" sz="1100" dirty="0">
              <a:solidFill>
                <a:srgbClr val="000000"/>
              </a:solidFill>
            </a:endParaRPr>
          </a:p>
        </p:txBody>
      </p:sp>
      <p:sp>
        <p:nvSpPr>
          <p:cNvPr id="47" name="Rectangle 21"/>
          <p:cNvSpPr txBox="1">
            <a:spLocks/>
          </p:cNvSpPr>
          <p:nvPr/>
        </p:nvSpPr>
        <p:spPr>
          <a:xfrm>
            <a:off x="2423167" y="4387862"/>
            <a:ext cx="1583847" cy="101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/>
              <a:t>Недостаточный опыт большинства должностных лиц в части подготовки корректирующих мероприятий</a:t>
            </a:r>
          </a:p>
        </p:txBody>
      </p:sp>
      <p:sp>
        <p:nvSpPr>
          <p:cNvPr id="48" name="Rectangle 21"/>
          <p:cNvSpPr txBox="1">
            <a:spLocks/>
          </p:cNvSpPr>
          <p:nvPr/>
        </p:nvSpPr>
        <p:spPr>
          <a:xfrm>
            <a:off x="4159416" y="4417912"/>
            <a:ext cx="2106962" cy="13542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/>
              <a:t>Подготовка рекомендаций для исполнителей по порядку подготовки проекта плана корректирующих мероприятий (дополняющих и расширяющих толкование положений приказа от 25.12.2017 № </a:t>
            </a:r>
            <a:r>
              <a:rPr lang="ru-RU" sz="1100" dirty="0" smtClean="0"/>
              <a:t>15-1/1823-П</a:t>
            </a:r>
            <a:r>
              <a:rPr lang="ru-RU" sz="1100" dirty="0"/>
              <a:t>)</a:t>
            </a:r>
          </a:p>
        </p:txBody>
      </p:sp>
      <p:sp>
        <p:nvSpPr>
          <p:cNvPr id="49" name="Rectangle 21"/>
          <p:cNvSpPr txBox="1">
            <a:spLocks/>
          </p:cNvSpPr>
          <p:nvPr/>
        </p:nvSpPr>
        <p:spPr>
          <a:xfrm>
            <a:off x="6330765" y="4416565"/>
            <a:ext cx="1253088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Свиридов О.Д.</a:t>
            </a:r>
            <a:endParaRPr lang="ru-RU" sz="1100" dirty="0"/>
          </a:p>
        </p:txBody>
      </p:sp>
      <p:sp>
        <p:nvSpPr>
          <p:cNvPr id="51" name="Rectangle 21"/>
          <p:cNvSpPr txBox="1">
            <a:spLocks/>
          </p:cNvSpPr>
          <p:nvPr/>
        </p:nvSpPr>
        <p:spPr>
          <a:xfrm>
            <a:off x="7638599" y="4417913"/>
            <a:ext cx="81382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smtClean="0"/>
              <a:t>30.06.2018</a:t>
            </a:r>
            <a:endParaRPr lang="en-US" sz="1100" dirty="0"/>
          </a:p>
        </p:txBody>
      </p:sp>
      <p:grpSp>
        <p:nvGrpSpPr>
          <p:cNvPr id="65" name="McK Moon"/>
          <p:cNvGrpSpPr>
            <a:grpSpLocks noChangeAspect="1"/>
          </p:cNvGrpSpPr>
          <p:nvPr>
            <p:custDataLst>
              <p:tags r:id="rId5"/>
            </p:custDataLst>
          </p:nvPr>
        </p:nvGrpSpPr>
        <p:grpSpPr bwMode="auto">
          <a:xfrm>
            <a:off x="8549267" y="2724429"/>
            <a:ext cx="213894" cy="213882"/>
            <a:chOff x="1600" y="1600"/>
            <a:chExt cx="160" cy="160"/>
          </a:xfrm>
        </p:grpSpPr>
        <p:sp>
          <p:nvSpPr>
            <p:cNvPr id="66" name="Oval 90"/>
            <p:cNvSpPr>
              <a:spLocks noChangeAspect="1" noChangeArrowheads="1"/>
            </p:cNvSpPr>
            <p:nvPr>
              <p:custDataLst>
                <p:tags r:id="rId12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67" name="Arc 91"/>
            <p:cNvSpPr>
              <a:spLocks noChangeAspect="1"/>
            </p:cNvSpPr>
            <p:nvPr>
              <p:custDataLst>
                <p:tags r:id="rId13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7" name="McK Moon"/>
          <p:cNvGrpSpPr>
            <a:grpSpLocks noChangeAspect="1"/>
          </p:cNvGrpSpPr>
          <p:nvPr>
            <p:custDataLst>
              <p:tags r:id="rId6"/>
            </p:custDataLst>
          </p:nvPr>
        </p:nvGrpSpPr>
        <p:grpSpPr bwMode="auto">
          <a:xfrm>
            <a:off x="8549267" y="2047322"/>
            <a:ext cx="213894" cy="213882"/>
            <a:chOff x="1600" y="1600"/>
            <a:chExt cx="160" cy="160"/>
          </a:xfrm>
        </p:grpSpPr>
        <p:sp>
          <p:nvSpPr>
            <p:cNvPr id="78" name="Oval 90"/>
            <p:cNvSpPr>
              <a:spLocks noChangeAspect="1" noChangeArrowheads="1"/>
            </p:cNvSpPr>
            <p:nvPr>
              <p:custDataLst>
                <p:tags r:id="rId10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79" name="Arc 91"/>
            <p:cNvSpPr>
              <a:spLocks noChangeAspect="1"/>
            </p:cNvSpPr>
            <p:nvPr>
              <p:custDataLst>
                <p:tags r:id="rId11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>
                <a:gd name="adj1" fmla="val 16200000"/>
                <a:gd name="adj2" fmla="val 5400000"/>
              </a:avLst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71" name="McK Moon"/>
          <p:cNvGrpSpPr>
            <a:grpSpLocks noChangeAspect="1"/>
          </p:cNvGrpSpPr>
          <p:nvPr>
            <p:custDataLst>
              <p:tags r:id="rId7"/>
            </p:custDataLst>
          </p:nvPr>
        </p:nvGrpSpPr>
        <p:grpSpPr bwMode="auto">
          <a:xfrm>
            <a:off x="8549267" y="4372271"/>
            <a:ext cx="213894" cy="213882"/>
            <a:chOff x="1600" y="1600"/>
            <a:chExt cx="160" cy="160"/>
          </a:xfrm>
        </p:grpSpPr>
        <p:sp>
          <p:nvSpPr>
            <p:cNvPr id="72" name="Oval 90"/>
            <p:cNvSpPr>
              <a:spLocks noChangeAspect="1" noChangeArrowheads="1"/>
            </p:cNvSpPr>
            <p:nvPr>
              <p:custDataLst>
                <p:tags r:id="rId8"/>
              </p:custDataLst>
            </p:nvPr>
          </p:nvSpPr>
          <p:spPr bwMode="auto">
            <a:xfrm>
              <a:off x="1600" y="1600"/>
              <a:ext cx="160" cy="160"/>
            </a:xfrm>
            <a:prstGeom prst="ellipse">
              <a:avLst/>
            </a:prstGeom>
            <a:solidFill>
              <a:schemeClr val="accent1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  <p:sp>
          <p:nvSpPr>
            <p:cNvPr id="73" name="Arc 91"/>
            <p:cNvSpPr>
              <a:spLocks noChangeAspect="1"/>
            </p:cNvSpPr>
            <p:nvPr>
              <p:custDataLst>
                <p:tags r:id="rId9"/>
              </p:custDataLst>
            </p:nvPr>
          </p:nvSpPr>
          <p:spPr bwMode="black">
            <a:xfrm>
              <a:off x="1600" y="1600"/>
              <a:ext cx="160" cy="160"/>
            </a:xfrm>
            <a:prstGeom prst="arc">
              <a:avLst/>
            </a:prstGeom>
            <a:solidFill>
              <a:schemeClr val="accent4"/>
            </a:solidFill>
            <a:ln w="9525">
              <a:solidFill>
                <a:schemeClr val="accent6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en-US" sz="1600" dirty="0">
                <a:solidFill>
                  <a:srgbClr val="000000"/>
                </a:solidFill>
              </a:endParaRPr>
            </a:p>
          </p:txBody>
        </p:sp>
      </p:grpSp>
      <p:sp>
        <p:nvSpPr>
          <p:cNvPr id="50" name="Rectangle 21"/>
          <p:cNvSpPr txBox="1">
            <a:spLocks/>
          </p:cNvSpPr>
          <p:nvPr/>
        </p:nvSpPr>
        <p:spPr>
          <a:xfrm>
            <a:off x="6339215" y="2769034"/>
            <a:ext cx="1305101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lvl="1"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Свиридов О.Д.</a:t>
            </a:r>
            <a:endParaRPr lang="ru-RU" sz="1100" dirty="0"/>
          </a:p>
        </p:txBody>
      </p:sp>
      <p:sp>
        <p:nvSpPr>
          <p:cNvPr id="52" name="Rectangle 21"/>
          <p:cNvSpPr txBox="1">
            <a:spLocks/>
          </p:cNvSpPr>
          <p:nvPr/>
        </p:nvSpPr>
        <p:spPr>
          <a:xfrm>
            <a:off x="7607290" y="2769033"/>
            <a:ext cx="813825" cy="1692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marL="0" lvl="0" indent="0" defTabSz="895350" eaLnBrk="1" hangingPunct="1">
              <a:buClr>
                <a:schemeClr val="tx2"/>
              </a:buClr>
              <a:defRPr>
                <a:latin typeface="+mn-lt"/>
              </a:defRPr>
            </a:lvl1pPr>
            <a:lvl2pPr marL="193675" lvl="1" indent="-192088" defTabSz="895350" eaLnBrk="1" hangingPunct="1">
              <a:buClr>
                <a:schemeClr val="tx2"/>
              </a:buClr>
              <a:buSzPct val="125000"/>
              <a:buFont typeface="Arial" charset="0"/>
              <a:buChar char="▪"/>
              <a:defRPr>
                <a:latin typeface="+mn-lt"/>
              </a:defRPr>
            </a:lvl2pPr>
            <a:lvl3pPr marL="457200" lvl="2" indent="-261938" defTabSz="895350" eaLnBrk="1" hangingPunct="1">
              <a:buClr>
                <a:schemeClr val="tx2"/>
              </a:buClr>
              <a:buSzPct val="120000"/>
              <a:buFont typeface="Arial" charset="0"/>
              <a:buChar char="–"/>
              <a:defRPr>
                <a:latin typeface="+mn-lt"/>
              </a:defRPr>
            </a:lvl3pPr>
            <a:lvl4pPr marL="614363" lvl="3" indent="-155575" defTabSz="895350" eaLnBrk="1" hangingPunct="1">
              <a:buClr>
                <a:schemeClr val="tx2"/>
              </a:buClr>
              <a:buSzPct val="120000"/>
              <a:buFont typeface="Arial" charset="0"/>
              <a:buChar char="▫"/>
              <a:defRPr>
                <a:latin typeface="+mn-lt"/>
              </a:defRPr>
            </a:lvl4pPr>
            <a:lvl5pPr marL="749808" lvl="4" indent="-130175" defTabSz="895350" eaLnBrk="1" hangingPunct="1"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5pPr>
            <a:lvl6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6pPr>
            <a:lvl7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7pPr>
            <a:lvl8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8pPr>
            <a:lvl9pPr marL="749808" indent="-130175" defTabSz="895350" fontAlgn="base">
              <a:spcBef>
                <a:spcPct val="0"/>
              </a:spcBef>
              <a:spcAft>
                <a:spcPct val="0"/>
              </a:spcAft>
              <a:buClr>
                <a:schemeClr val="tx2"/>
              </a:buClr>
              <a:buSzPct val="89000"/>
              <a:buFont typeface="Arial" charset="0"/>
              <a:buChar char="-"/>
              <a:defRPr>
                <a:latin typeface="+mn-lt"/>
              </a:defRPr>
            </a:lvl9pPr>
          </a:lstStyle>
          <a:p>
            <a:pPr fontAlgn="base">
              <a:spcBef>
                <a:spcPct val="0"/>
              </a:spcBef>
              <a:spcAft>
                <a:spcPct val="0"/>
              </a:spcAft>
              <a:buClr>
                <a:srgbClr val="002960"/>
              </a:buClr>
            </a:pPr>
            <a:r>
              <a:rPr lang="ru-RU" sz="1100" dirty="0" smtClean="0"/>
              <a:t>30.06.2018</a:t>
            </a:r>
            <a:endParaRPr lang="en-US" sz="1100" dirty="0"/>
          </a:p>
        </p:txBody>
      </p:sp>
    </p:spTree>
    <p:extLst>
      <p:ext uri="{BB962C8B-B14F-4D97-AF65-F5344CB8AC3E}">
        <p14:creationId xmlns:p14="http://schemas.microsoft.com/office/powerpoint/2010/main" val="3337092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5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4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2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Shape"/>
  <p:tag name="ANGLE" val="3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HalfShape"/>
  <p:tag name="ANGLE" val="2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HINKCELLSHAPEDONOTDELETE" val="thinkcellActiveDocDoNotDelete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McK Moon"/>
  <p:tag name="NAME" val="Moon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NAME" val="Moon"/>
  <p:tag name="TYPE" val="McK Moon"/>
</p:tagLst>
</file>

<file path=ppt/theme/theme1.xml><?xml version="1.0" encoding="utf-8"?>
<a:theme xmlns:a="http://schemas.openxmlformats.org/drawingml/2006/main" name="8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ppt/theme/theme2.xml><?xml version="1.0" encoding="utf-8"?>
<a:theme xmlns:a="http://schemas.openxmlformats.org/drawingml/2006/main" name="9_RDM027">
  <a:themeElements>
    <a:clrScheme name="new">
      <a:dk1>
        <a:srgbClr val="000000"/>
      </a:dk1>
      <a:lt1>
        <a:srgbClr val="FFFFFF"/>
      </a:lt1>
      <a:dk2>
        <a:srgbClr val="002960"/>
      </a:dk2>
      <a:lt2>
        <a:srgbClr val="FFFFFF"/>
      </a:lt2>
      <a:accent1>
        <a:srgbClr val="E9EEF3"/>
      </a:accent1>
      <a:accent2>
        <a:srgbClr val="C7E0FB"/>
      </a:accent2>
      <a:accent3>
        <a:srgbClr val="3375B7"/>
      </a:accent3>
      <a:accent4>
        <a:srgbClr val="1C436A"/>
      </a:accent4>
      <a:accent5>
        <a:srgbClr val="BAD3EC"/>
      </a:accent5>
      <a:accent6>
        <a:srgbClr val="BFBFBF"/>
      </a:accent6>
      <a:hlink>
        <a:srgbClr val="3375B7"/>
      </a:hlink>
      <a:folHlink>
        <a:srgbClr val="1C436A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 w="9525">
          <a:solidFill>
            <a:schemeClr val="accent6"/>
          </a:solidFill>
        </a:ln>
      </a:spPr>
      <a:bodyPr rtlCol="0" anchor="ctr"/>
      <a:lstStyle>
        <a:defPPr algn="ctr">
          <a:defRPr dirty="0" err="1" smtClean="0">
            <a:solidFill>
              <a:schemeClr val="tx1"/>
            </a:solidFill>
          </a:defRPr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accent6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>
    <a:extraClrScheme>
      <a:clrScheme name="Firm Format 1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EAEAEA"/>
        </a:accent1>
        <a:accent2>
          <a:srgbClr val="D0D0D0"/>
        </a:accent2>
        <a:accent3>
          <a:srgbClr val="909090"/>
        </a:accent3>
        <a:accent4>
          <a:srgbClr val="606060"/>
        </a:accent4>
        <a:accent5>
          <a:srgbClr val="FF6600"/>
        </a:accent5>
        <a:accent6>
          <a:srgbClr val="808080"/>
        </a:accent6>
        <a:hlink>
          <a:srgbClr val="909090"/>
        </a:hlink>
        <a:folHlink>
          <a:srgbClr val="6060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2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91B0FF"/>
        </a:accent2>
        <a:accent3>
          <a:srgbClr val="0066CC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0066CC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Firm Format 3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C7E0FB"/>
        </a:accent1>
        <a:accent2>
          <a:srgbClr val="C7C293"/>
        </a:accent2>
        <a:accent3>
          <a:srgbClr val="50A2A0"/>
        </a:accent3>
        <a:accent4>
          <a:srgbClr val="002960"/>
        </a:accent4>
        <a:accent5>
          <a:srgbClr val="FF6600"/>
        </a:accent5>
        <a:accent6>
          <a:srgbClr val="808080"/>
        </a:accent6>
        <a:hlink>
          <a:srgbClr val="50A2A0"/>
        </a:hlink>
        <a:folHlink>
          <a:srgbClr val="00296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new">
        <a:dk1>
          <a:srgbClr val="000000"/>
        </a:dk1>
        <a:lt1>
          <a:srgbClr val="FFFFFF"/>
        </a:lt1>
        <a:dk2>
          <a:srgbClr val="002960"/>
        </a:dk2>
        <a:lt2>
          <a:srgbClr val="FFFFFF"/>
        </a:lt2>
        <a:accent1>
          <a:srgbClr val="E9EEF3"/>
        </a:accent1>
        <a:accent2>
          <a:srgbClr val="C7E0FB"/>
        </a:accent2>
        <a:accent3>
          <a:srgbClr val="3375B7"/>
        </a:accent3>
        <a:accent4>
          <a:srgbClr val="1C436A"/>
        </a:accent4>
        <a:accent5>
          <a:srgbClr val="BAD3EC"/>
        </a:accent5>
        <a:accent6>
          <a:srgbClr val="BFBFBF"/>
        </a:accent6>
        <a:hlink>
          <a:srgbClr val="3375B7"/>
        </a:hlink>
        <a:folHlink>
          <a:srgbClr val="1C436A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RDM027.potx" id="{0DB4D349-ADC4-4C2E-A928-BB11817989A0}" vid="{B776F718-2411-497F-9303-EDB258200B0F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539</TotalTime>
  <Words>211</Words>
  <Application>Microsoft Office PowerPoint</Application>
  <PresentationFormat>Экран (4:3)</PresentationFormat>
  <Paragraphs>40</Paragraphs>
  <Slides>2</Slides>
  <Notes>2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5" baseType="lpstr">
      <vt:lpstr>8_RDM027</vt:lpstr>
      <vt:lpstr>9_RDM027</vt:lpstr>
      <vt:lpstr>think-cell Slide</vt:lpstr>
      <vt:lpstr>Производственный анализ № 1 процесса  «Реализация результатов проверки»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Шошина Марина Юрьевна</dc:creator>
  <cp:lastModifiedBy>Свиридов Олег Дмитриевич</cp:lastModifiedBy>
  <cp:revision>55</cp:revision>
  <cp:lastPrinted>2017-09-11T10:35:17Z</cp:lastPrinted>
  <dcterms:created xsi:type="dcterms:W3CDTF">2017-09-07T12:01:49Z</dcterms:created>
  <dcterms:modified xsi:type="dcterms:W3CDTF">2018-03-22T15:25:06Z</dcterms:modified>
</cp:coreProperties>
</file>