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Default Extension="vml" ContentType="application/vnd.openxmlformats-officedocument.vmlDrawing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Default Extension="bin" ContentType="application/vnd.openxmlformats-officedocument.oleObject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emf" ContentType="image/x-emf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  <p:sldMasterId id="2147483668" r:id="rId2"/>
    <p:sldMasterId id="2147483674" r:id="rId3"/>
    <p:sldMasterId id="2147483677" r:id="rId4"/>
    <p:sldMasterId id="2147483683" r:id="rId5"/>
    <p:sldMasterId id="2147483689" r:id="rId6"/>
    <p:sldMasterId id="2147483695" r:id="rId7"/>
    <p:sldMasterId id="2147483699" r:id="rId8"/>
    <p:sldMasterId id="2147483705" r:id="rId9"/>
    <p:sldMasterId id="2147483709" r:id="rId10"/>
  </p:sldMasterIdLst>
  <p:notesMasterIdLst>
    <p:notesMasterId r:id="rId12"/>
  </p:notesMasterIdLst>
  <p:handoutMasterIdLst>
    <p:handoutMasterId r:id="rId13"/>
  </p:handoutMasterIdLst>
  <p:sldIdLst>
    <p:sldId id="542" r:id="rId11"/>
  </p:sldIdLst>
  <p:sldSz cx="8961438" cy="6721475"/>
  <p:notesSz cx="6735763" cy="9866313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233">
          <p15:clr>
            <a:srgbClr val="A4A3A4"/>
          </p15:clr>
        </p15:guide>
        <p15:guide id="2">
          <p15:clr>
            <a:srgbClr val="A4A3A4"/>
          </p15:clr>
        </p15:guide>
        <p15:guide id="3" orient="horz">
          <p15:clr>
            <a:srgbClr val="A4A3A4"/>
          </p15:clr>
        </p15:guide>
        <p15:guide id="4" pos="1851">
          <p15:clr>
            <a:srgbClr val="A4A3A4"/>
          </p15:clr>
        </p15:guide>
        <p15:guide id="5" pos="6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1" userDrawn="1">
          <p15:clr>
            <a:srgbClr val="A4A3A4"/>
          </p15:clr>
        </p15:guide>
        <p15:guide id="2" pos="2105" userDrawn="1">
          <p15:clr>
            <a:srgbClr val="A4A3A4"/>
          </p15:clr>
        </p15:guide>
        <p15:guide id="3" orient="horz" pos="3108" userDrawn="1">
          <p15:clr>
            <a:srgbClr val="A4A3A4"/>
          </p15:clr>
        </p15:guide>
        <p15:guide id="4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BCDAFA"/>
    <a:srgbClr val="B6DF89"/>
    <a:srgbClr val="FF9999"/>
    <a:srgbClr val="3477BA"/>
    <a:srgbClr val="FFCC99"/>
    <a:srgbClr val="E1EBF7"/>
    <a:srgbClr val="D4DEE8"/>
    <a:srgbClr val="D4ECBA"/>
    <a:srgbClr val="FFE9A3"/>
    <a:srgbClr val="80808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63" autoAdjust="0"/>
    <p:restoredTop sz="97218" autoAdjust="0"/>
  </p:normalViewPr>
  <p:slideViewPr>
    <p:cSldViewPr snapToGrid="0" snapToObjects="1">
      <p:cViewPr varScale="1">
        <p:scale>
          <a:sx n="112" d="100"/>
          <a:sy n="112" d="100"/>
        </p:scale>
        <p:origin x="-336" y="-84"/>
      </p:cViewPr>
      <p:guideLst>
        <p:guide orient="horz" pos="4233"/>
        <p:guide orient="horz"/>
        <p:guide/>
        <p:guide pos="1851"/>
        <p:guide pos="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1552"/>
    </p:cViewPr>
  </p:sorterViewPr>
  <p:notesViewPr>
    <p:cSldViewPr snapToGrid="0" snapToObjects="1">
      <p:cViewPr varScale="1">
        <p:scale>
          <a:sx n="74" d="100"/>
          <a:sy n="74" d="100"/>
        </p:scale>
        <p:origin x="3336" y="72"/>
      </p:cViewPr>
      <p:guideLst>
        <p:guide orient="horz" pos="3101"/>
        <p:guide orient="horz" pos="3108"/>
        <p:guide pos="2105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76250" y="617538"/>
            <a:ext cx="5788025" cy="43418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5457" y="5301565"/>
            <a:ext cx="5739987" cy="1221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1132" y="9488554"/>
            <a:ext cx="534356" cy="183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pPr>
              <a:defRPr/>
            </a:pPr>
            <a:fld id="{3C3A632B-FBDE-46D4-BF6F-6D14421E634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545424" y="110244"/>
            <a:ext cx="64" cy="12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5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8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9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10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 userDrawn="1">
            <p:extLst>
              <p:ext uri="{D42A27DB-BD31-4B8C-83A1-F6EECF244321}">
                <p14:modId xmlns="" xmlns:p14="http://schemas.microsoft.com/office/powerpoint/2010/main" val="219987041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63314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/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/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26371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/>
              <a:t>Last Modified 12.30.2014 4:54 PM Russia TZ 2 Standard Time</a:t>
            </a:r>
            <a:endParaRPr lang="ru-RU" sz="900" dirty="0" smtClean="0"/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/>
              <a:t>Printed 12.5.2014 2:43 AM Russia TZ 2 Standard Time</a:t>
            </a:r>
            <a:endParaRPr lang="ru-RU" sz="900" dirty="0" smtClean="0"/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5" y="4930775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/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5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/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3112770"/>
            <a:ext cx="4935537" cy="492443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0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785" y="270624"/>
            <a:ext cx="1503748" cy="108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8031976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9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0265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13605" y="1478372"/>
            <a:ext cx="8135314" cy="1231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 hidden="1"/>
          <p:cNvSpPr txBox="1">
            <a:spLocks/>
          </p:cNvSpPr>
          <p:nvPr userDrawn="1"/>
        </p:nvSpPr>
        <p:spPr>
          <a:xfrm>
            <a:off x="8514186" y="6690896"/>
            <a:ext cx="172607" cy="130548"/>
          </a:xfrm>
          <a:prstGeom prst="flowChartProcess">
            <a:avLst/>
          </a:prstGeom>
        </p:spPr>
        <p:txBody>
          <a:bodyPr vert="horz" wrap="none" lIns="0" tIns="0" rIns="0" bIns="0" rtlCol="0" anchor="t" anchorCtr="0"/>
          <a:lstStyle/>
          <a:p>
            <a:pPr algn="r" defTabSz="855330">
              <a:defRPr/>
            </a:pPr>
            <a:r>
              <a:rPr lang="en-US" sz="800" dirty="0" smtClean="0">
                <a:solidFill>
                  <a:srgbClr val="414142"/>
                </a:solidFill>
              </a:rPr>
              <a:t>‹#›</a:t>
            </a:r>
          </a:p>
          <a:p>
            <a:pPr algn="r" defTabSz="855330">
              <a:defRPr/>
            </a:pPr>
            <a:endParaRPr lang="en-US" sz="800" dirty="0">
              <a:solidFill>
                <a:srgbClr val="414142"/>
              </a:solidFill>
            </a:endParaRPr>
          </a:p>
        </p:txBody>
      </p:sp>
      <p:sp>
        <p:nvSpPr>
          <p:cNvPr id="32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9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0413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4391232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181224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="" xmlns:p14="http://schemas.microsoft.com/office/powerpoint/2010/main" val="1433268820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p:oleObj spid="_x0000_s207146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6"/>
            <a:ext cx="319959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4" y="655639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6" y="4930776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6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1" y="1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5" rIns="91430" bIns="45715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4" y="6443664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2861271"/>
            <a:ext cx="4935537" cy="995444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1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6" y="2077138"/>
            <a:ext cx="1230313" cy="883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3245572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9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0759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13605" y="1478372"/>
            <a:ext cx="8135314" cy="1231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 hidden="1"/>
          <p:cNvSpPr txBox="1">
            <a:spLocks/>
          </p:cNvSpPr>
          <p:nvPr userDrawn="1"/>
        </p:nvSpPr>
        <p:spPr>
          <a:xfrm>
            <a:off x="8514186" y="6690896"/>
            <a:ext cx="172607" cy="130548"/>
          </a:xfrm>
          <a:prstGeom prst="flowChartProcess">
            <a:avLst/>
          </a:prstGeom>
        </p:spPr>
        <p:txBody>
          <a:bodyPr vert="horz" wrap="none" lIns="0" tIns="0" rIns="0" bIns="0" rtlCol="0" anchor="t" anchorCtr="0"/>
          <a:lstStyle/>
          <a:p>
            <a:pPr algn="r" defTabSz="855330">
              <a:defRPr/>
            </a:pPr>
            <a:r>
              <a:rPr lang="en-US" sz="800" dirty="0" smtClean="0">
                <a:solidFill>
                  <a:srgbClr val="414142"/>
                </a:solidFill>
              </a:rPr>
              <a:t>‹#›</a:t>
            </a:r>
          </a:p>
          <a:p>
            <a:pPr algn="r" defTabSz="855330">
              <a:defRPr/>
            </a:pPr>
            <a:endParaRPr lang="en-US" sz="800" dirty="0">
              <a:solidFill>
                <a:srgbClr val="414142"/>
              </a:solidFill>
            </a:endParaRPr>
          </a:p>
        </p:txBody>
      </p:sp>
      <p:sp>
        <p:nvSpPr>
          <p:cNvPr id="32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9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8464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29029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549264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 userDrawn="1">
            <p:extLst>
              <p:ext uri="{D42A27DB-BD31-4B8C-83A1-F6EECF244321}">
                <p14:modId xmlns="" xmlns:p14="http://schemas.microsoft.com/office/powerpoint/2010/main" val="49773109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10214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26371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5" y="4930775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5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3112770"/>
            <a:ext cx="4935537" cy="492443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0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785" y="270624"/>
            <a:ext cx="1503748" cy="108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0518775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/>
            <a:fld id="{42C328C1-A84F-4A39-A664-DBA00541A8C6}" type="slidenum">
              <a:rPr lang="en-US" smtClean="0"/>
              <a:pPr lvl="0"/>
              <a:t>‹#›</a:t>
            </a:fld>
            <a:endParaRPr lang="en-US" dirty="0"/>
          </a:p>
        </p:txBody>
      </p:sp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423818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2303546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792135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3FEC8CAC-A4C1-46D2-824A-DB3AAAD52DF3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4118051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 userDrawn="1">
            <p:extLst>
              <p:ext uri="{D42A27DB-BD31-4B8C-83A1-F6EECF244321}">
                <p14:modId xmlns="" xmlns:p14="http://schemas.microsoft.com/office/powerpoint/2010/main" val="258908147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14303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26371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5" y="4930775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5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3112770"/>
            <a:ext cx="4935537" cy="492443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0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785" y="270624"/>
            <a:ext cx="1503748" cy="108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8335472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2818668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4881408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 userDrawn="1">
            <p:extLst>
              <p:ext uri="{D42A27DB-BD31-4B8C-83A1-F6EECF244321}">
                <p14:modId xmlns="" xmlns:p14="http://schemas.microsoft.com/office/powerpoint/2010/main" val="86572572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16351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26371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5" y="4930775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5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3112770"/>
            <a:ext cx="4935537" cy="492443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0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785" y="270624"/>
            <a:ext cx="1503748" cy="108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37968568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967144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0112425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13605" y="1478372"/>
            <a:ext cx="8135314" cy="1231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 hidden="1"/>
          <p:cNvSpPr txBox="1">
            <a:spLocks/>
          </p:cNvSpPr>
          <p:nvPr userDrawn="1"/>
        </p:nvSpPr>
        <p:spPr>
          <a:xfrm>
            <a:off x="8514185" y="6690896"/>
            <a:ext cx="172607" cy="130548"/>
          </a:xfrm>
          <a:prstGeom prst="flowChartProcess">
            <a:avLst/>
          </a:prstGeom>
        </p:spPr>
        <p:txBody>
          <a:bodyPr vert="horz" wrap="none" lIns="0" tIns="0" rIns="0" bIns="0" rtlCol="0" anchor="t" anchorCtr="0"/>
          <a:lstStyle/>
          <a:p>
            <a:pPr algn="r" defTabSz="855421">
              <a:defRPr/>
            </a:pPr>
            <a:r>
              <a:rPr lang="en-US" sz="800" dirty="0" smtClean="0">
                <a:solidFill>
                  <a:srgbClr val="414142"/>
                </a:solidFill>
              </a:rPr>
              <a:t>‹#›</a:t>
            </a:r>
          </a:p>
          <a:p>
            <a:pPr algn="r" defTabSz="855421">
              <a:defRPr/>
            </a:pPr>
            <a:endParaRPr lang="en-US" sz="800" dirty="0">
              <a:solidFill>
                <a:srgbClr val="414142"/>
              </a:solidFill>
            </a:endParaRPr>
          </a:p>
        </p:txBody>
      </p:sp>
      <p:sp>
        <p:nvSpPr>
          <p:cNvPr id="32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34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7429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="" xmlns:p14="http://schemas.microsoft.com/office/powerpoint/2010/main" val="958973089"/>
              </p:ext>
            </p:extLst>
          </p:nvPr>
        </p:nvGraphicFramePr>
        <p:xfrm>
          <a:off x="1594" y="1594"/>
          <a:ext cx="1587" cy="1587"/>
        </p:xfrm>
        <a:graphic>
          <a:graphicData uri="http://schemas.openxmlformats.org/presentationml/2006/ole">
            <p:oleObj spid="_x0000_s186699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81"/>
            <a:ext cx="319959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9" y="655644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81" y="4930781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81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6" y="6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81" tIns="45691" rIns="91381" bIns="45691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9" y="6443669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2861276"/>
            <a:ext cx="4935537" cy="995444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6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81" y="2077143"/>
            <a:ext cx="1230313" cy="883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54434311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3FEC8CAC-A4C1-46D2-824A-DB3AAAD52DF3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198483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 userDrawn="1">
            <p:extLst>
              <p:ext uri="{D42A27DB-BD31-4B8C-83A1-F6EECF244321}">
                <p14:modId xmlns="" xmlns:p14="http://schemas.microsoft.com/office/powerpoint/2010/main" val="7660787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18399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26371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5" y="4930775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5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3112770"/>
            <a:ext cx="4935537" cy="492443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0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785" y="270624"/>
            <a:ext cx="1503748" cy="108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7633181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42108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658670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 userDrawn="1">
            <p:extLst>
              <p:ext uri="{D42A27DB-BD31-4B8C-83A1-F6EECF244321}">
                <p14:modId xmlns="" xmlns:p14="http://schemas.microsoft.com/office/powerpoint/2010/main" val="142926942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20447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26371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5" y="4930775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5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3112770"/>
            <a:ext cx="4935537" cy="492443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0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785" y="270624"/>
            <a:ext cx="1503748" cy="108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7307788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909006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/>
          </p:cNvSpPr>
          <p:nvPr userDrawn="1"/>
        </p:nvSpPr>
        <p:spPr>
          <a:xfrm>
            <a:off x="8545519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44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107959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Slide Number"/>
          <p:cNvSpPr txBox="1">
            <a:spLocks/>
          </p:cNvSpPr>
          <p:nvPr userDrawn="1"/>
        </p:nvSpPr>
        <p:spPr>
          <a:xfrm>
            <a:off x="8545519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296535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20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fld id="{3FEC8CAC-A4C1-46D2-824A-DB3AAAD52DF3}" type="slidenum">
              <a:rPr lang="ru-RU" sz="1000" smtClean="0">
                <a:solidFill>
                  <a:srgbClr val="000000"/>
                </a:solidFill>
              </a:rPr>
              <a:pPr/>
              <a:t>‹#›</a:t>
            </a:fld>
            <a:endParaRPr lang="ru-RU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775713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="" xmlns:p14="http://schemas.microsoft.com/office/powerpoint/2010/main" val="627377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202027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5"/>
            <a:ext cx="326371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3" y="655638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5" y="4930775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5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0" y="0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3112770"/>
            <a:ext cx="4935537" cy="492443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0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5" y="2077137"/>
            <a:ext cx="1230313" cy="883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2189675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/>
          <p:cNvSpPr txBox="1">
            <a:spLocks/>
          </p:cNvSpPr>
          <p:nvPr userDrawn="1"/>
        </p:nvSpPr>
        <p:spPr>
          <a:xfrm>
            <a:off x="8545513" y="6435725"/>
            <a:ext cx="208756" cy="1524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fld id="{42C328C1-A84F-4A39-A664-DBA00541A8C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321855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="" xmlns:p14="http://schemas.microsoft.com/office/powerpoint/2010/main" val="1532970644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p:oleObj spid="_x0000_s204074" name="think-cell Slide" r:id="rId3" imgW="360" imgH="360" progId="">
              <p:embed/>
            </p:oleObj>
          </a:graphicData>
        </a:graphic>
      </p:graphicFrame>
      <p:sp>
        <p:nvSpPr>
          <p:cNvPr id="4" name="Working Draft Text" hidden="1"/>
          <p:cNvSpPr txBox="1">
            <a:spLocks noChangeArrowheads="1"/>
          </p:cNvSpPr>
          <p:nvPr/>
        </p:nvSpPr>
        <p:spPr bwMode="auto">
          <a:xfrm>
            <a:off x="2640013" y="342900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900" b="1" dirty="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5" name="doc id"/>
          <p:cNvSpPr txBox="1">
            <a:spLocks noChangeArrowheads="1"/>
          </p:cNvSpPr>
          <p:nvPr/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endParaRPr lang="ru-RU" sz="800" dirty="0" smtClean="0">
              <a:solidFill>
                <a:srgbClr val="000000"/>
              </a:solidFill>
            </a:endParaRPr>
          </a:p>
        </p:txBody>
      </p:sp>
      <p:sp>
        <p:nvSpPr>
          <p:cNvPr id="6" name="Working Draft" hidden="1"/>
          <p:cNvSpPr txBox="1">
            <a:spLocks noChangeArrowheads="1"/>
          </p:cNvSpPr>
          <p:nvPr/>
        </p:nvSpPr>
        <p:spPr bwMode="auto">
          <a:xfrm>
            <a:off x="2640013" y="498476"/>
            <a:ext cx="3199594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7" name="Printed" hidden="1"/>
          <p:cNvSpPr txBox="1">
            <a:spLocks noChangeArrowheads="1"/>
          </p:cNvSpPr>
          <p:nvPr/>
        </p:nvSpPr>
        <p:spPr bwMode="auto">
          <a:xfrm>
            <a:off x="2640014" y="655639"/>
            <a:ext cx="281487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sz="900" dirty="0" smtClean="0">
              <a:solidFill>
                <a:srgbClr val="000000"/>
              </a:solidFill>
            </a:endParaRPr>
          </a:p>
        </p:txBody>
      </p:sp>
      <p:sp>
        <p:nvSpPr>
          <p:cNvPr id="9" name="McK Document type" hidden="1"/>
          <p:cNvSpPr txBox="1">
            <a:spLocks noChangeArrowheads="1"/>
          </p:cNvSpPr>
          <p:nvPr/>
        </p:nvSpPr>
        <p:spPr bwMode="auto">
          <a:xfrm>
            <a:off x="2009776" y="4930776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Тип документа</a:t>
            </a:r>
          </a:p>
        </p:txBody>
      </p:sp>
      <p:sp>
        <p:nvSpPr>
          <p:cNvPr id="10" name="McK Date" hidden="1"/>
          <p:cNvSpPr txBox="1">
            <a:spLocks noChangeArrowheads="1"/>
          </p:cNvSpPr>
          <p:nvPr/>
        </p:nvSpPr>
        <p:spPr bwMode="auto">
          <a:xfrm>
            <a:off x="2009776" y="5199063"/>
            <a:ext cx="49355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400" dirty="0" smtClean="0">
                <a:solidFill>
                  <a:srgbClr val="000000"/>
                </a:solidFill>
              </a:rPr>
              <a:t>Дата</a:t>
            </a:r>
          </a:p>
        </p:txBody>
      </p:sp>
      <p:sp>
        <p:nvSpPr>
          <p:cNvPr id="14" name="Rectangle 1189" hidden="1"/>
          <p:cNvSpPr>
            <a:spLocks noChangeArrowheads="1"/>
          </p:cNvSpPr>
          <p:nvPr/>
        </p:nvSpPr>
        <p:spPr bwMode="auto">
          <a:xfrm>
            <a:off x="1" y="1"/>
            <a:ext cx="8958263" cy="67214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5" rIns="91430" bIns="45715" anchor="ctr"/>
          <a:lstStyle/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8" name="TitleBottomBarBW" hidden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4" y="6443664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009775" y="2861271"/>
            <a:ext cx="4935537" cy="995444"/>
          </a:xfrm>
          <a:prstGeom prst="rect">
            <a:avLst/>
          </a:prstGeom>
        </p:spPr>
        <p:txBody>
          <a:bodyPr/>
          <a:lstStyle>
            <a:lvl1pPr>
              <a:defRPr sz="32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009775" y="3867150"/>
            <a:ext cx="49355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ru-RU" noProof="0" smtClean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4525963"/>
            <a:ext cx="5734050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90501"/>
            <a:ext cx="8945563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</p:pic>
      <p:pic>
        <p:nvPicPr>
          <p:cNvPr id="22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6" y="2077138"/>
            <a:ext cx="1230313" cy="883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42394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4" Type="http://schemas.openxmlformats.org/officeDocument/2006/relationships/vmlDrawing" Target="../drawings/vmlDrawing1.v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theme" Target="../theme/theme10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9.bin"/><Relationship Id="rId4" Type="http://schemas.openxmlformats.org/officeDocument/2006/relationships/vmlDrawing" Target="../drawings/vmlDrawing19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5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vmlDrawing" Target="../drawings/vmlDrawing3.v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5.bin"/><Relationship Id="rId4" Type="http://schemas.openxmlformats.org/officeDocument/2006/relationships/vmlDrawing" Target="../drawings/vmlDrawing5.v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slideLayout" Target="../slideLayouts/slideLayout11.xml"/><Relationship Id="rId7" Type="http://schemas.openxmlformats.org/officeDocument/2006/relationships/vmlDrawing" Target="../drawings/vmlDrawing7.v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slideLayout" Target="../slideLayouts/slideLayout16.xml"/><Relationship Id="rId7" Type="http://schemas.openxmlformats.org/officeDocument/2006/relationships/vmlDrawing" Target="../drawings/vmlDrawing9.v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1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vmlDrawing" Target="../drawings/vmlDrawing11.v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3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oleObject" Target="../embeddings/oleObject13.bin"/><Relationship Id="rId5" Type="http://schemas.openxmlformats.org/officeDocument/2006/relationships/vmlDrawing" Target="../drawings/vmlDrawing13.v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slideLayout" Target="../slideLayouts/slideLayout28.xml"/><Relationship Id="rId7" Type="http://schemas.openxmlformats.org/officeDocument/2006/relationships/vmlDrawing" Target="../drawings/vmlDrawing15.v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0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oleObject" Target="../embeddings/oleObject17.bin"/><Relationship Id="rId5" Type="http://schemas.openxmlformats.org/officeDocument/2006/relationships/vmlDrawing" Target="../drawings/vmlDrawing17.v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96015453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42937" name="think-cell Slide" r:id="rId5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799944" y="1940591"/>
            <a:ext cx="2183290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/>
              <a:t>Last Modified 12.30.2014 4:54 PM Russia TZ 2 Standard Time</a:t>
            </a:r>
            <a:endParaRPr lang="ru-RU" dirty="0" smtClean="0"/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7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/>
              <a:t>Printed 12.5.2014 2:43 AM Russia TZ 2 Standard Time</a:t>
            </a:r>
            <a:endParaRPr lang="ru-RU" dirty="0" smtClean="0"/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+mn-lt"/>
              </a:rPr>
              <a:t>TRACKER</a:t>
            </a:r>
            <a:endParaRPr lang="ru-RU" sz="1400" dirty="0">
              <a:solidFill>
                <a:srgbClr val="808080"/>
              </a:solidFill>
              <a:latin typeface="+mn-lt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baseline="0" dirty="0" smtClean="0">
                <a:latin typeface="+mn-lt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600" indent="-609600" defTabSz="895350">
              <a:tabLst>
                <a:tab pos="612775" algn="l"/>
              </a:tabLst>
            </a:pPr>
            <a:r>
              <a:rPr lang="ru-RU" sz="1000" baseline="0" dirty="0" smtClean="0">
                <a:solidFill>
                  <a:schemeClr val="tx1"/>
                </a:solidFill>
                <a:latin typeface="+mn-lt"/>
              </a:rPr>
              <a:t>ИСТОЧНИК: источник</a:t>
            </a:r>
            <a:endParaRPr lang="ru-RU" sz="1000" baseline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/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0399381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19423" name="think-cell Slide" r:id="rId5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799944" y="1940591"/>
            <a:ext cx="2183290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7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600" indent="-609600" defTabSz="895350">
              <a:tabLst>
                <a:tab pos="612775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2919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6722950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85675" name="think-cell Slide" r:id="rId7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821584" y="1940597"/>
            <a:ext cx="2140009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23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8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44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8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213" indent="-609213" defTabSz="894780">
              <a:tabLst>
                <a:tab pos="612385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9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lIns="91381" tIns="91381" rIns="91381" bIns="91381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lIns="91381" tIns="91381" rIns="91381" bIns="91381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36586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2" r:id="rId3"/>
    <p:sldLayoutId id="214748367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4780" rtl="0" eaLnBrk="1" fontAlgn="base" hangingPunct="1">
        <a:spcBef>
          <a:spcPct val="0"/>
        </a:spcBef>
        <a:spcAft>
          <a:spcPct val="0"/>
        </a:spcAft>
        <a:tabLst>
          <a:tab pos="356961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6906"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3818"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0729"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7637" algn="l" defTabSz="89478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553" indent="-191966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6906" indent="-26177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3973" indent="-155477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331" indent="-130092" algn="l" defTabSz="89478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06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18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29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37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48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54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64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76" algn="l" defTabSz="9138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5432843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01003" name="think-cell Slide" r:id="rId5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799944" y="1940591"/>
            <a:ext cx="2183290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7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600" indent="-609600" defTabSz="895350">
              <a:tabLst>
                <a:tab pos="612775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0980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67695460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03050" name="think-cell Slide" r:id="rId8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821584" y="1940592"/>
            <a:ext cx="2140009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8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4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9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536" indent="-609536" defTabSz="895255">
              <a:tabLst>
                <a:tab pos="612710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4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lIns="91430" tIns="91430" rIns="91430" bIns="9143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lIns="91430" tIns="91430" rIns="91430" bIns="9143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325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255" rtl="0" eaLnBrk="1" fontAlgn="base" hangingPunct="1">
        <a:spcBef>
          <a:spcPct val="0"/>
        </a:spcBef>
        <a:spcAft>
          <a:spcPct val="0"/>
        </a:spcAft>
        <a:tabLst>
          <a:tab pos="357150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151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303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454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607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55" indent="-192067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151" indent="-261910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298" indent="-155558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1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3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4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07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58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09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1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12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8834764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06122" name="think-cell Slide" r:id="rId8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821584" y="1940592"/>
            <a:ext cx="2140009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8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4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9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536" indent="-609536" defTabSz="895255">
              <a:tabLst>
                <a:tab pos="612710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4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lIns="91430" tIns="91430" rIns="91430" bIns="9143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lIns="91430" tIns="91430" rIns="91430" bIns="9143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94856" y="6320055"/>
            <a:ext cx="614543" cy="3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2200" b="1">
                <a:solidFill>
                  <a:schemeClr val="hlink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F385F46-FE36-43E0-8AEF-AC9950742405}" type="slidenum">
              <a:rPr lang="ru-RU">
                <a:solidFill>
                  <a:srgbClr val="003274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73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255" rtl="0" eaLnBrk="1" fontAlgn="base" hangingPunct="1">
        <a:spcBef>
          <a:spcPct val="0"/>
        </a:spcBef>
        <a:spcAft>
          <a:spcPct val="0"/>
        </a:spcAft>
        <a:tabLst>
          <a:tab pos="357150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151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303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454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607" algn="l" defTabSz="89525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55" indent="-192067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151" indent="-261910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298" indent="-155558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728" indent="-130162" algn="l" defTabSz="8952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1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3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4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07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58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09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1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12" algn="l" defTabSz="9143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4206482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09190" name="think-cell Slide" r:id="rId7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799944" y="1940591"/>
            <a:ext cx="2183290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7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600" indent="-609600" defTabSz="895350">
              <a:tabLst>
                <a:tab pos="612775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4255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9074147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13279" name="think-cell Slide" r:id="rId6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799944" y="1940591"/>
            <a:ext cx="2183290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7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600" indent="-609600" defTabSz="895350">
              <a:tabLst>
                <a:tab pos="612775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7709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2676005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15327" name="think-cell Slide" r:id="rId8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799944" y="1940591"/>
            <a:ext cx="2183290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7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600" indent="-609600" defTabSz="895350">
              <a:tabLst>
                <a:tab pos="612775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929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0160888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217375" name="think-cell Slide" r:id="rId6" imgW="360" imgH="360" progId="">
              <p:embed/>
            </p:oleObj>
          </a:graphicData>
        </a:graphic>
      </p:graphicFrame>
      <p:sp>
        <p:nvSpPr>
          <p:cNvPr id="1034" name="Working Draft" hidden="1"/>
          <p:cNvSpPr txBox="1">
            <a:spLocks noChangeArrowheads="1"/>
          </p:cNvSpPr>
          <p:nvPr/>
        </p:nvSpPr>
        <p:spPr bwMode="auto">
          <a:xfrm rot="5400000">
            <a:off x="7799944" y="1940591"/>
            <a:ext cx="2183290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Last Modified 12.30.2014 4:54 PM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/>
        </p:nvSpPr>
        <p:spPr bwMode="auto">
          <a:xfrm rot="5400000">
            <a:off x="7950626" y="4114417"/>
            <a:ext cx="1881925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600" dirty="0" smtClean="0">
                <a:solidFill>
                  <a:srgbClr val="000000"/>
                </a:solidFill>
              </a:rPr>
              <a:t>Printed 12.5.2014 2:43 AM Russia TZ 2 Standard Time</a:t>
            </a:r>
            <a:endParaRPr lang="ru-RU" dirty="0" smtClean="0">
              <a:solidFill>
                <a:srgbClr val="000000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951038"/>
            <a:ext cx="430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 smtClean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31900" y="330438"/>
            <a:ext cx="6681176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31900" y="26988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ru-RU" sz="1400" dirty="0" smtClean="0">
                <a:solidFill>
                  <a:srgbClr val="808080"/>
                </a:solidFill>
                <a:latin typeface="Arial"/>
              </a:rPr>
              <a:t>TRACKER</a:t>
            </a:r>
            <a:endParaRPr lang="ru-RU" sz="1400" dirty="0">
              <a:solidFill>
                <a:srgbClr val="808080"/>
              </a:solidFill>
              <a:latin typeface="Arial"/>
            </a:endParaRP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927814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/>
          <p:cNvSpPr txBox="1">
            <a:spLocks noChangeArrowheads="1"/>
          </p:cNvSpPr>
          <p:nvPr/>
        </p:nvSpPr>
        <p:spPr bwMode="auto">
          <a:xfrm>
            <a:off x="119063" y="6141035"/>
            <a:ext cx="85486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4" name="McK 5. Source" hidden="1"/>
          <p:cNvSpPr>
            <a:spLocks noChangeArrowheads="1"/>
          </p:cNvSpPr>
          <p:nvPr/>
        </p:nvSpPr>
        <p:spPr bwMode="auto">
          <a:xfrm>
            <a:off x="119063" y="6447632"/>
            <a:ext cx="6862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pPr marL="609600" indent="-609600" defTabSz="895350">
              <a:tabLst>
                <a:tab pos="612775" algn="l"/>
              </a:tabLst>
            </a:pPr>
            <a:r>
              <a:rPr lang="ru-RU" sz="1000" dirty="0" smtClean="0">
                <a:solidFill>
                  <a:srgbClr val="000000"/>
                </a:solidFill>
                <a:latin typeface="Arial"/>
              </a:rPr>
              <a:t>ИСТОЧНИК: источник</a:t>
            </a:r>
            <a:endParaRPr lang="ru-RU" sz="10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52563" y="1127125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ru-RU" b="1" dirty="0" smtClean="0">
                  <a:solidFill>
                    <a:srgbClr val="000000"/>
                  </a:solidFill>
                </a:rPr>
                <a:t>Title</a:t>
              </a:r>
            </a:p>
            <a:p>
              <a:r>
                <a:rPr lang="ru-RU" dirty="0" smtClean="0">
                  <a:solidFill>
                    <a:srgbClr val="808080"/>
                  </a:solidFill>
                </a:rPr>
                <a:t>Unit of measure</a:t>
              </a:r>
              <a:endParaRPr lang="ru-RU" dirty="0">
                <a:solidFill>
                  <a:srgbClr val="808080"/>
                </a:solidFill>
              </a:endParaRPr>
            </a:p>
          </p:txBody>
        </p:sp>
      </p:grp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119062" y="6326188"/>
            <a:ext cx="8714236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126603" y="884238"/>
            <a:ext cx="8708232" cy="0"/>
          </a:xfrm>
          <a:prstGeom prst="line">
            <a:avLst/>
          </a:prstGeom>
          <a:noFill/>
          <a:ln w="28575">
            <a:solidFill>
              <a:schemeClr val="accent5">
                <a:lumMod val="50000"/>
              </a:schemeClr>
            </a:solidFill>
            <a:round/>
            <a:headEnd type="none" w="lg" len="lg"/>
            <a:tailEnd type="none" w="lg" len="lg"/>
          </a:ln>
        </p:spPr>
        <p:txBody>
          <a:bodyPr wrap="none" tIns="91440" bIns="91440" anchor="ctr"/>
          <a:lstStyle/>
          <a:p>
            <a:pPr>
              <a:defRPr/>
            </a:pPr>
            <a:endParaRPr lang="ru-RU" sz="18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8" name="navigation8" descr="ujkm,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41" y="41607"/>
            <a:ext cx="8874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3" y="116632"/>
            <a:ext cx="1002318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9971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357188" algn="l"/>
        </a:tabLst>
        <a:defRPr sz="19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05668864"/>
              </p:ext>
            </p:extLst>
          </p:nvPr>
        </p:nvGraphicFramePr>
        <p:xfrm>
          <a:off x="26963" y="989530"/>
          <a:ext cx="8958356" cy="39196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8837"/>
                <a:gridCol w="626533"/>
                <a:gridCol w="423334"/>
                <a:gridCol w="575733"/>
                <a:gridCol w="4133919"/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Улучшаемые показатели:</a:t>
                      </a:r>
                    </a:p>
                  </a:txBody>
                  <a:tcPr anchor="ctr">
                    <a:solidFill>
                      <a:srgbClr val="BCD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Тек.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09.10. 2018</a:t>
                      </a:r>
                    </a:p>
                  </a:txBody>
                  <a:tcPr marL="0" marR="0" anchor="ctr">
                    <a:solidFill>
                      <a:srgbClr val="BCD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Цель</a:t>
                      </a:r>
                    </a:p>
                  </a:txBody>
                  <a:tcPr marL="0" marR="0">
                    <a:solidFill>
                      <a:srgbClr val="BCD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Факт</a:t>
                      </a:r>
                    </a:p>
                    <a:p>
                      <a:pPr algn="ctr"/>
                      <a:r>
                        <a:rPr lang="ru-RU" sz="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10.03. 2019</a:t>
                      </a:r>
                      <a:endParaRPr lang="ru-RU" sz="7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solidFill>
                      <a:srgbClr val="BCD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Ключевые события проекта</a:t>
                      </a:r>
                      <a:endParaRPr lang="ru-RU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anchor="ctr">
                    <a:solidFill>
                      <a:srgbClr val="BCDAFA"/>
                    </a:solidFill>
                  </a:tcPr>
                </a:tc>
              </a:tr>
              <a:tr h="447308">
                <a:tc>
                  <a:txBody>
                    <a:bodyPr/>
                    <a:lstStyle/>
                    <a:p>
                      <a:pPr algn="l"/>
                      <a:r>
                        <a:rPr lang="ru-RU" sz="105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Сокращение времени выезда для первичного осмотра территории и контрольного осмотра после выполнения работ по уборке</a:t>
                      </a:r>
                      <a:endParaRPr lang="ru-RU" sz="1050" kern="1200" baseline="0" noProof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дня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часа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часа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 rowSpan="3"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Разработан совмещённый график выезда сотрудников .</a:t>
                      </a:r>
                      <a:r>
                        <a:rPr lang="ru-RU" sz="100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первичного осмотра территории и контрольного осмотра после выполнения работ по уборке.</a:t>
                      </a:r>
                    </a:p>
                    <a:p>
                      <a:pPr marL="228600" indent="-228600">
                        <a:buNone/>
                      </a:pPr>
                      <a:endParaRPr lang="ru-RU" sz="1000" kern="1200" baseline="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28600" indent="-228600">
                        <a:buAutoNum type="arabicPeriod" startAt="2"/>
                      </a:pPr>
                      <a:r>
                        <a:rPr lang="ru-RU" sz="100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 графика механизированной уборки и включён в муниципальный контракт.</a:t>
                      </a:r>
                    </a:p>
                    <a:p>
                      <a:pPr marL="228600" indent="-228600">
                        <a:buNone/>
                      </a:pPr>
                      <a:endParaRPr lang="ru-RU" sz="1000" kern="1200" baseline="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28600" indent="-228600">
                        <a:buNone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3.     </a:t>
                      </a:r>
                      <a:r>
                        <a:rPr lang="ru-RU" sz="100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Сокращён промежуток времени от момента предоставления информации о завершении работ по проблеме и направления ответа заявителю</a:t>
                      </a:r>
                    </a:p>
                  </a:txBody>
                  <a:tcPr marL="36000" marR="36000" marT="36000" marB="36000" anchor="ctr"/>
                </a:tc>
              </a:tr>
              <a:tr h="5445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Сокращение времени проведения механизированной уборки территорий общего пользования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6870">
                <a:tc>
                  <a:txBody>
                    <a:bodyPr/>
                    <a:lstStyle/>
                    <a:p>
                      <a:pPr algn="l"/>
                      <a:r>
                        <a:rPr lang="ru-RU" sz="105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</a:t>
                      </a:r>
                      <a:r>
                        <a:rPr lang="ru-RU" sz="105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Сокращение промежутка времени от момента предоставления информации </a:t>
                      </a:r>
                      <a:r>
                        <a:rPr lang="ru-RU" sz="105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 </a:t>
                      </a:r>
                      <a:r>
                        <a:rPr lang="ru-RU" sz="105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завершении работ по </a:t>
                      </a:r>
                      <a:r>
                        <a:rPr lang="ru-RU" sz="105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проблеме и </a:t>
                      </a:r>
                      <a:r>
                        <a:rPr lang="ru-RU" sz="1050" kern="1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направления ответа заявителю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  <a:endParaRPr lang="ru-RU" sz="10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430">
                <a:tc gridSpan="4">
                  <a:txBody>
                    <a:bodyPr/>
                    <a:lstStyle/>
                    <a:p>
                      <a:pPr algn="l"/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Уроки проекта (выводы)</a:t>
                      </a:r>
                      <a:endParaRPr lang="ru-RU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Предлагаемые решения</a:t>
                      </a:r>
                      <a:endParaRPr lang="ru-RU" sz="1100" b="1" dirty="0"/>
                    </a:p>
                  </a:txBody>
                  <a:tcPr marL="36000" marR="36000" anchor="ctr">
                    <a:solidFill>
                      <a:schemeClr val="accent2"/>
                    </a:solidFill>
                  </a:tcPr>
                </a:tc>
              </a:tr>
              <a:tr h="569426">
                <a:tc gridSpan="4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проекте были реализованы существенные мероприятия, но оценка по показателю «время механизированной уборки» не проведена</a:t>
                      </a:r>
                      <a:endParaRPr lang="ru-RU" sz="1050" kern="1200" baseline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36000" marT="72000" marB="3600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</a:t>
                      </a:r>
                      <a:r>
                        <a:rPr lang="ru-RU" sz="1050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Провести набор статистики в течении трех месяцев по показателям проекта «время </a:t>
                      </a:r>
                      <a:r>
                        <a:rPr lang="ru-RU" sz="1050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механизированной уборки»  </a:t>
                      </a:r>
                      <a:r>
                        <a:rPr lang="ru-RU" sz="1050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целью определения эффективности проделанной работы по проекту</a:t>
                      </a:r>
                      <a:endParaRPr lang="ru-RU" sz="105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0" marB="36000" anchor="ctr"/>
                </a:tc>
              </a:tr>
              <a:tr h="248211">
                <a:tc gridSpan="5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Решение по проекту (закрыть/ продолжить):</a:t>
                      </a:r>
                    </a:p>
                  </a:txBody>
                  <a:tcPr marL="36000" marR="36000" marT="72000" anchor="ctr">
                    <a:solidFill>
                      <a:srgbClr val="BCD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0891">
                <a:tc gridSpan="4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закрыть</a:t>
                      </a:r>
                    </a:p>
                  </a:txBody>
                  <a:tcPr marL="0" marR="36000" marT="72000" marB="3600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Ключевые запланированные показатели 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достигнуты, разработаны рекомендации для работы в следующих проектах </a:t>
                      </a:r>
                      <a:endParaRPr lang="ru-RU" sz="1100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72000" marB="46800"/>
                </a:tc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42060" y="245205"/>
            <a:ext cx="6681176" cy="584775"/>
          </a:xfr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dirty="0" smtClean="0"/>
              <a:t>Оценка результатов проекта и проведение завершающего совещания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9003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ISNEWSLIDENUMBER" val="True"/>
  <p:tag name="PREVIOUSNAME" val="C:\Users\Nikolay Deev-MSW\Desktop\RDM027.potx"/>
  <p:tag name="THINKCELLPRESENTATIONDONOTDELETE" val="&lt;?xml version=&quot;1.0&quot; encoding=&quot;UTF-16&quot; standalone=&quot;yes&quot;?&gt;&#10;&lt;root reqver=&quot;17839&quot;&gt;&lt;version val=&quot;2112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7&quot;&gt;&lt;elem m_fUsage=&quot;4.09510000000000040000E+000&quot;&gt;&lt;m_ppcolschidx val=&quot;0&quot;/&gt;&lt;m_rgb r=&quot;27&quot; g=&quot;b8&quot; b=&quot;2f&quot;/&gt;&lt;/elem&gt;&lt;elem m_fUsage=&quot;1.44020511000000020000E+000&quot;&gt;&lt;m_ppcolschidx val=&quot;0&quot;/&gt;&lt;m_rgb r=&quot;f2&quot; g=&quot;fd&quot; b=&quot;24&quot;/&gt;&lt;/elem&gt;&lt;elem m_fUsage=&quot;6.62489036190000100000E-001&quot;&gt;&lt;m_ppcolschidx val=&quot;0&quot;/&gt;&lt;m_rgb r=&quot;fd&quot; g=&quot;91&quot; b=&quot;24&quot;/&gt;&lt;/elem&gt;&lt;elem m_fUsage=&quot;5.90490000000000180000E-001&quot;&gt;&lt;m_ppcolschidx val=&quot;0&quot;/&gt;&lt;m_rgb r=&quot;ad&quot; g=&quot;de&quot; b=&quot;e7&quot;/&gt;&lt;/elem&gt;&lt;elem m_fUsage=&quot;5.11197461030610150000E-001&quot;&gt;&lt;m_ppcolschidx val=&quot;0&quot;/&gt;&lt;m_rgb r=&quot;b2&quot; g=&quot;b2&quot; b=&quot;b2&quot;/&gt;&lt;/elem&gt;&lt;elem m_fUsage=&quot;3.87420489000000150000E-001&quot;&gt;&lt;m_ppcolschidx val=&quot;0&quot;/&gt;&lt;m_rgb r=&quot;fe&quot; g=&quot;34&quot; b=&quot;39&quot;/&gt;&lt;/elem&gt;&lt;elem m_fUsage=&quot;2.54186582832900130000E-001&quot;&gt;&lt;m_ppcolschidx val=&quot;0&quot;/&gt;&lt;m_rgb r=&quot;dd&quot; g=&quot;dd&quot; b=&quot;dd&quot;/&gt;&lt;/elem&gt;&lt;/m_vecMRU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&gt;&lt;m_strFormatTime&gt;%#d.%#m.%y&lt;/m_strFormatTime&gt;&lt;/m_precDefault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1297"/>
</p:tagLst>
</file>

<file path=ppt/theme/theme1.xml><?xml version="1.0" encoding="utf-8"?>
<a:theme xmlns:a="http://schemas.openxmlformats.org/drawingml/2006/main" name="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10.xml><?xml version="1.0" encoding="utf-8"?>
<a:theme xmlns:a="http://schemas.openxmlformats.org/drawingml/2006/main" name="9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3.xml><?xml version="1.0" encoding="utf-8"?>
<a:theme xmlns:a="http://schemas.openxmlformats.org/drawingml/2006/main" name="2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4.xml><?xml version="1.0" encoding="utf-8"?>
<a:theme xmlns:a="http://schemas.openxmlformats.org/drawingml/2006/main" name="3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5.xml><?xml version="1.0" encoding="utf-8"?>
<a:theme xmlns:a="http://schemas.openxmlformats.org/drawingml/2006/main" name="4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6.xml><?xml version="1.0" encoding="utf-8"?>
<a:theme xmlns:a="http://schemas.openxmlformats.org/drawingml/2006/main" name="5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7.xml><?xml version="1.0" encoding="utf-8"?>
<a:theme xmlns:a="http://schemas.openxmlformats.org/drawingml/2006/main" name="6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8.xml><?xml version="1.0" encoding="utf-8"?>
<a:theme xmlns:a="http://schemas.openxmlformats.org/drawingml/2006/main" name="7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ppt/theme/theme9.xml><?xml version="1.0" encoding="utf-8"?>
<a:theme xmlns:a="http://schemas.openxmlformats.org/drawingml/2006/main" name="8_RDM027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E9EEF3"/>
      </a:accent1>
      <a:accent2>
        <a:srgbClr val="C7E0FB"/>
      </a:accent2>
      <a:accent3>
        <a:srgbClr val="3375B7"/>
      </a:accent3>
      <a:accent4>
        <a:srgbClr val="1C436A"/>
      </a:accent4>
      <a:accent5>
        <a:srgbClr val="BAD3EC"/>
      </a:accent5>
      <a:accent6>
        <a:srgbClr val="BFBFBF"/>
      </a:accent6>
      <a:hlink>
        <a:srgbClr val="3375B7"/>
      </a:hlink>
      <a:folHlink>
        <a:srgbClr val="1C436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909090"/>
        </a:accent3>
        <a:accent4>
          <a:srgbClr val="606060"/>
        </a:accent4>
        <a:accent5>
          <a:srgbClr val="FF6600"/>
        </a:accent5>
        <a:accent6>
          <a:srgbClr val="808080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50A2A0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E9EEF3"/>
        </a:accent1>
        <a:accent2>
          <a:srgbClr val="C7E0FB"/>
        </a:accent2>
        <a:accent3>
          <a:srgbClr val="3375B7"/>
        </a:accent3>
        <a:accent4>
          <a:srgbClr val="1C436A"/>
        </a:accent4>
        <a:accent5>
          <a:srgbClr val="BAD3EC"/>
        </a:accent5>
        <a:accent6>
          <a:srgbClr val="BFBFBF"/>
        </a:accent6>
        <a:hlink>
          <a:srgbClr val="3375B7"/>
        </a:hlink>
        <a:folHlink>
          <a:srgbClr val="1C43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RDM027.potx" id="{0DB4D349-ADC4-4C2E-A928-BB11817989A0}" vid="{B776F718-2411-497F-9303-EDB258200B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RDM027</Template>
  <TotalTime>38500</TotalTime>
  <Words>196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10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2" baseType="lpstr">
      <vt:lpstr>RDM027</vt:lpstr>
      <vt:lpstr>1_RDM027</vt:lpstr>
      <vt:lpstr>2_RDM027</vt:lpstr>
      <vt:lpstr>3_RDM027</vt:lpstr>
      <vt:lpstr>4_RDM027</vt:lpstr>
      <vt:lpstr>5_RDM027</vt:lpstr>
      <vt:lpstr>6_RDM027</vt:lpstr>
      <vt:lpstr>7_RDM027</vt:lpstr>
      <vt:lpstr>8_RDM027</vt:lpstr>
      <vt:lpstr>9_RDM027</vt:lpstr>
      <vt:lpstr>think-cell Slide</vt:lpstr>
      <vt:lpstr>Оценка результатов проекта и проведение завершающего совещания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реализации ПСР проекта</dc:title>
  <dc:creator>Yulia Semenova</dc:creator>
  <cp:lastModifiedBy>Мартиросов Э.Г.</cp:lastModifiedBy>
  <cp:revision>2108</cp:revision>
  <cp:lastPrinted>2018-06-19T08:05:06Z</cp:lastPrinted>
  <dcterms:created xsi:type="dcterms:W3CDTF">2014-11-19T15:14:37Z</dcterms:created>
  <dcterms:modified xsi:type="dcterms:W3CDTF">2019-03-29T07:48:13Z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Дата</vt:lpwstr>
  </property>
  <property fmtid="{D5CDD505-2E9C-101B-9397-08002B2CF9AE}" pid="6" name="docid">
    <vt:lpwstr/>
  </property>
  <property fmtid="{D5CDD505-2E9C-101B-9397-08002B2CF9AE}" pid="7" name="Office2010EditCount">
    <vt:lpwstr>1</vt:lpwstr>
  </property>
  <property fmtid="{D5CDD505-2E9C-101B-9397-08002B2CF9AE}" pid="8" name="Office2003EditCount">
    <vt:lpwstr>0</vt:lpwstr>
  </property>
  <property fmtid="{D5CDD505-2E9C-101B-9397-08002B2CF9AE}" pid="9" name="LastEditedOfficeVersion">
    <vt:lpwstr>Office2010</vt:lpwstr>
  </property>
  <property fmtid="{D5CDD505-2E9C-101B-9397-08002B2CF9AE}" pid="10" name="Office2010WasSaved">
    <vt:lpwstr>1</vt:lpwstr>
  </property>
</Properties>
</file>