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60" r:id="rId3"/>
    <p:sldId id="262" r:id="rId4"/>
    <p:sldId id="284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3" r:id="rId24"/>
    <p:sldId id="282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26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7687-73E5-4251-B134-5E8DC43C8ED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C6AA2-F316-47CA-A63D-4D854ADDD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3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4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6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70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4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5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3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79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98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68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4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6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84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48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01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83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58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49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79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53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17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3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64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74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70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42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83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30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317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698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3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206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0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991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652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68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890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03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832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757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001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065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618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0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1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7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C6AA2-F316-47CA-A63D-4D854ADDDD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0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676-2CB1-46F9-99C4-E3011AE2D36D}" type="datetime1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5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7AE-F273-4319-B501-05B681FEFC90}" type="datetime1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E4F8-2274-4E9A-96B4-22C4A9537401}" type="datetime1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8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AC1-C368-4D9E-86AD-D0D1485C3EA1}" type="datetime1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9872-AFD7-434A-A0CD-768BFC941CF3}" type="datetime1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5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DEE6-FDE6-40C5-9C13-63D207BB8541}" type="datetime1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3287-135D-4847-8E35-769DF830EAF6}" type="datetime1">
              <a:rPr lang="ru-RU" smtClean="0"/>
              <a:t>01.11.2014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DCA8-3F7F-4BDF-AEEF-9969815769C0}" type="datetime1">
              <a:rPr lang="ru-RU" smtClean="0"/>
              <a:t>01.11.2014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5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3D3-B021-4029-B783-3D1ADB4BDA17}" type="datetime1">
              <a:rPr lang="ru-RU" smtClean="0"/>
              <a:t>01.11.2014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868B-7433-4693-8CAE-96FF244D6734}" type="datetime1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A02-E680-4DCB-8FF4-46DB0121A5B7}" type="datetime1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02A1-3A2C-4F6C-9C97-040817BF748C}" type="datetime1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4C8F-2489-4E34-8426-D6CAC8576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4405" y="561860"/>
            <a:ext cx="7744858" cy="2280492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0674" y="978831"/>
            <a:ext cx="633469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Азбука – математические термины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7798" y="5252841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XVIII </a:t>
            </a:r>
            <a:r>
              <a:rPr lang="ru-RU" sz="2400" i="1" dirty="0" smtClean="0"/>
              <a:t>Кубок памяти А.Н. Колмогорова, Саров, 1-8.11.2014</a:t>
            </a:r>
            <a:endParaRPr lang="ru-RU" sz="2400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3" y="2330600"/>
            <a:ext cx="19240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777" y="100548"/>
            <a:ext cx="162095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72" y="960283"/>
            <a:ext cx="4082274" cy="2716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37" y="3395751"/>
            <a:ext cx="3284567" cy="27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99754" y="116647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Два слова!!!</a:t>
            </a:r>
            <a:endParaRPr lang="ru-RU" sz="3200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6380" y="100548"/>
            <a:ext cx="17892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2219325"/>
            <a:ext cx="4315567" cy="38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175" y="90923"/>
            <a:ext cx="241444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47068"/>
          <a:stretch/>
        </p:blipFill>
        <p:spPr>
          <a:xfrm>
            <a:off x="1783495" y="4658627"/>
            <a:ext cx="6269835" cy="962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7" t="17582" b="30510"/>
          <a:stretch/>
        </p:blipFill>
        <p:spPr>
          <a:xfrm>
            <a:off x="2519650" y="1969038"/>
            <a:ext cx="5137752" cy="25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8785" y="100548"/>
            <a:ext cx="17940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97" y="2779713"/>
            <a:ext cx="2971800" cy="375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14" y="725403"/>
            <a:ext cx="3127715" cy="32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7294" y="100548"/>
            <a:ext cx="19111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357312"/>
            <a:ext cx="5715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7983" y="100548"/>
            <a:ext cx="179247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447800"/>
            <a:ext cx="42862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051" y="100548"/>
            <a:ext cx="154241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47837"/>
            <a:ext cx="3810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57" y="100548"/>
            <a:ext cx="153599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04" y="3335103"/>
            <a:ext cx="6272733" cy="25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340" y="100548"/>
            <a:ext cx="144783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2" y="1540042"/>
            <a:ext cx="5829070" cy="38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815" y="100548"/>
            <a:ext cx="15808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53" y="1443209"/>
            <a:ext cx="5480752" cy="405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7526" y="100548"/>
            <a:ext cx="173156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8" y="1429378"/>
            <a:ext cx="5604795" cy="16584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73599" y="1449568"/>
            <a:ext cx="4206240" cy="846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62" y="3456714"/>
            <a:ext cx="2308521" cy="23190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02907" y="5043066"/>
            <a:ext cx="972152" cy="349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57407" y="100548"/>
            <a:ext cx="203132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18" y="1596473"/>
            <a:ext cx="5521215" cy="41355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17996" y="1520792"/>
            <a:ext cx="2694470" cy="567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73249" y="100548"/>
            <a:ext cx="186301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62" y="2605087"/>
            <a:ext cx="5400310" cy="32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763" y="100548"/>
            <a:ext cx="163698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57" y="1295560"/>
            <a:ext cx="3719015" cy="5253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42611" y="2964581"/>
            <a:ext cx="2872686" cy="11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166132" y="3055563"/>
            <a:ext cx="625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019" y="0"/>
            <a:ext cx="247375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11" y="1902396"/>
            <a:ext cx="5080386" cy="38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036" y="100548"/>
            <a:ext cx="155844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14" y="422308"/>
            <a:ext cx="3517031" cy="3545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07" y="3846140"/>
            <a:ext cx="3801843" cy="260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4405" y="561860"/>
            <a:ext cx="7744858" cy="2280492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0674" y="978831"/>
            <a:ext cx="63346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ОТВЕТЫ</a:t>
            </a:r>
            <a:endParaRPr lang="ru-RU" sz="4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27798" y="5252841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XVIII </a:t>
            </a:r>
            <a:r>
              <a:rPr lang="ru-RU" sz="2400" i="1" dirty="0" smtClean="0"/>
              <a:t>Кубок памяти А.Н. Колмогорова, Саров, 1-8.11.2014</a:t>
            </a:r>
            <a:endParaRPr lang="ru-RU" sz="2400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3" y="2330600"/>
            <a:ext cx="19240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7526" y="100548"/>
            <a:ext cx="173156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38" y="1429378"/>
            <a:ext cx="5604795" cy="16584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73599" y="1449568"/>
            <a:ext cx="4206240" cy="846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62" y="3456714"/>
            <a:ext cx="2308521" cy="23190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02907" y="5043066"/>
            <a:ext cx="972152" cy="349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31318" y="469311"/>
            <a:ext cx="4152800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БАЗИС</a:t>
            </a:r>
            <a:endParaRPr lang="ru-RU" sz="4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94" y="100548"/>
            <a:ext cx="16033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68" y="887953"/>
            <a:ext cx="2623182" cy="4579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83" y="3606023"/>
            <a:ext cx="3515399" cy="26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43017" y="351704"/>
            <a:ext cx="2400983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Вес</a:t>
            </a:r>
            <a:endParaRPr lang="ru-RU" sz="4000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82" y="100548"/>
            <a:ext cx="161454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69" y="1188987"/>
            <a:ext cx="4355165" cy="43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39301" y="351704"/>
            <a:ext cx="2704699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/>
              <a:t>Гугол</a:t>
            </a:r>
            <a:endParaRPr lang="ru-RU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489" y="100548"/>
            <a:ext cx="128753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07" y="1520792"/>
            <a:ext cx="5108335" cy="38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94" y="100548"/>
            <a:ext cx="16033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68" y="887953"/>
            <a:ext cx="2623182" cy="4579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83" y="3606023"/>
            <a:ext cx="3515399" cy="26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2485" y="100548"/>
            <a:ext cx="190148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12" y="801602"/>
            <a:ext cx="3779954" cy="2538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65" y="2456721"/>
            <a:ext cx="3495876" cy="404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2674" y="587141"/>
            <a:ext cx="229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ДРОБЬ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47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47385" y="351704"/>
            <a:ext cx="4196615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ЕДИНИЦА</a:t>
            </a:r>
            <a:endParaRPr lang="ru-RU" sz="3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156" y="100548"/>
            <a:ext cx="14302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9" y="2322191"/>
            <a:ext cx="5332796" cy="22016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53928" y="3330341"/>
            <a:ext cx="475115" cy="1309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60244" y="3378467"/>
            <a:ext cx="587141" cy="1297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53928" y="3330341"/>
            <a:ext cx="640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4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08295" y="351704"/>
            <a:ext cx="2935705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ЗАПЯТАЯ</a:t>
            </a:r>
            <a:endParaRPr lang="ru-RU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171" y="100548"/>
            <a:ext cx="141417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9"/>
          <a:stretch/>
        </p:blipFill>
        <p:spPr>
          <a:xfrm>
            <a:off x="1697815" y="2728945"/>
            <a:ext cx="5694143" cy="29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78392" y="351704"/>
            <a:ext cx="3965608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ИНДУКЦИЯ</a:t>
            </a:r>
            <a:endParaRPr lang="ru-RU" sz="2800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66035" y="100548"/>
            <a:ext cx="184858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86" y="1811468"/>
            <a:ext cx="5220994" cy="32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31293" y="351704"/>
            <a:ext cx="3012707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КАРДИНАЛ</a:t>
            </a:r>
            <a:endParaRPr lang="ru-RU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777" y="100548"/>
            <a:ext cx="162095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72" y="960283"/>
            <a:ext cx="4082274" cy="2716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37" y="3395751"/>
            <a:ext cx="3284567" cy="27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5747" y="116647"/>
            <a:ext cx="4568500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Латинский квадрат</a:t>
            </a:r>
            <a:endParaRPr lang="ru-RU" sz="3200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6380" y="100548"/>
            <a:ext cx="17892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2219325"/>
            <a:ext cx="4315567" cy="38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55907" y="351704"/>
            <a:ext cx="3388093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МИНОР</a:t>
            </a:r>
            <a:endParaRPr lang="ru-RU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175" y="90923"/>
            <a:ext cx="241444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47068"/>
          <a:stretch/>
        </p:blipFill>
        <p:spPr>
          <a:xfrm>
            <a:off x="1783495" y="4658627"/>
            <a:ext cx="6269835" cy="962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7" t="17582" b="30510"/>
          <a:stretch/>
        </p:blipFill>
        <p:spPr>
          <a:xfrm>
            <a:off x="2519650" y="1969038"/>
            <a:ext cx="5137752" cy="25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85510" y="281092"/>
            <a:ext cx="3840480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Неравенство</a:t>
            </a:r>
            <a:endParaRPr lang="ru-RU" sz="3200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8785" y="100548"/>
            <a:ext cx="17940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97" y="2779713"/>
            <a:ext cx="2971800" cy="375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14" y="725403"/>
            <a:ext cx="3127715" cy="32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51844" y="310289"/>
            <a:ext cx="3272589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ОКРЕСТНОСТЬ</a:t>
            </a:r>
            <a:endParaRPr lang="ru-RU" sz="3200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7294" y="100548"/>
            <a:ext cx="19111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357312"/>
            <a:ext cx="5715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1999" y="245826"/>
            <a:ext cx="285253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ПУЧОК</a:t>
            </a:r>
            <a:endParaRPr lang="ru-RU" sz="3200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7983" y="100548"/>
            <a:ext cx="179247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447800"/>
            <a:ext cx="42862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82" y="100548"/>
            <a:ext cx="161454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69" y="1188987"/>
            <a:ext cx="4355165" cy="43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15789" y="351704"/>
            <a:ext cx="312821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РАНГ</a:t>
            </a:r>
            <a:endParaRPr lang="ru-RU" sz="3600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40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051" y="100548"/>
            <a:ext cx="154241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47837"/>
            <a:ext cx="3810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46872" y="621212"/>
            <a:ext cx="2387065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СПЕКТР</a:t>
            </a:r>
            <a:endParaRPr lang="ru-RU" sz="4400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57" y="100548"/>
            <a:ext cx="153599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04" y="3335103"/>
            <a:ext cx="6272733" cy="25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340" y="100548"/>
            <a:ext cx="144783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2" y="1540042"/>
            <a:ext cx="5829070" cy="38789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46872" y="621212"/>
            <a:ext cx="2387065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ТОР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6407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815" y="100548"/>
            <a:ext cx="15808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81" y="2242495"/>
            <a:ext cx="5480752" cy="4052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46872" y="621212"/>
            <a:ext cx="4597375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УЛЬТРАРАДИКАЛ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6476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57407" y="100548"/>
            <a:ext cx="203132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18" y="1596473"/>
            <a:ext cx="5521215" cy="41355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17996" y="1520792"/>
            <a:ext cx="2694470" cy="567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46872" y="621212"/>
            <a:ext cx="371535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ФАКТОРИАЛ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5191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73249" y="100548"/>
            <a:ext cx="186301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62" y="2605087"/>
            <a:ext cx="5400310" cy="32215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46872" y="621212"/>
            <a:ext cx="2387065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ЦЕПЬ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5396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763" y="100548"/>
            <a:ext cx="163698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57" y="1295560"/>
            <a:ext cx="3719015" cy="5253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42611" y="2964581"/>
            <a:ext cx="2872686" cy="11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87503" y="458277"/>
            <a:ext cx="314746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ЧЕТНОСТЬ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86979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019" y="0"/>
            <a:ext cx="247375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11" y="1902396"/>
            <a:ext cx="5080386" cy="38053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46872" y="621212"/>
            <a:ext cx="2387065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ШАР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5030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036" y="100548"/>
            <a:ext cx="155844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14" y="422308"/>
            <a:ext cx="3517031" cy="3545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07" y="3846140"/>
            <a:ext cx="3801843" cy="26093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10683" y="295291"/>
            <a:ext cx="4607489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ЭКСТРАПОЛЯЦИЯ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8895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149988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44" y="2494934"/>
            <a:ext cx="2379973" cy="2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489" y="100548"/>
            <a:ext cx="128753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07" y="1520792"/>
            <a:ext cx="5108335" cy="38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2485" y="100548"/>
            <a:ext cx="190148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12" y="801602"/>
            <a:ext cx="3779954" cy="2538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65" y="2456721"/>
            <a:ext cx="3495876" cy="40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156" y="100548"/>
            <a:ext cx="14302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9" y="2322191"/>
            <a:ext cx="5332796" cy="22016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53928" y="3330341"/>
            <a:ext cx="475115" cy="1309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60244" y="3378467"/>
            <a:ext cx="587141" cy="1297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95848" y="3378467"/>
            <a:ext cx="640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9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171" y="100548"/>
            <a:ext cx="141417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9"/>
          <a:stretch/>
        </p:blipFill>
        <p:spPr>
          <a:xfrm>
            <a:off x="1697815" y="2728945"/>
            <a:ext cx="5694143" cy="29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351704"/>
            <a:ext cx="9144001" cy="837283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53330" y="6356351"/>
            <a:ext cx="462020" cy="365125"/>
          </a:xfrm>
        </p:spPr>
        <p:txBody>
          <a:bodyPr/>
          <a:lstStyle/>
          <a:p>
            <a:fld id="{4E384C8F-2489-4E34-8426-D6CAC85766FE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87" y="2474654"/>
            <a:ext cx="2742973" cy="2742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33" y="1969038"/>
            <a:ext cx="1519814" cy="151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66035" y="100548"/>
            <a:ext cx="184858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ru-RU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86" y="1811468"/>
            <a:ext cx="5220994" cy="32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198</Words>
  <Application>Microsoft Office PowerPoint</Application>
  <PresentationFormat>Экран (4:3)</PresentationFormat>
  <Paragraphs>174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Ольга Нечаева</cp:lastModifiedBy>
  <cp:revision>18</cp:revision>
  <dcterms:created xsi:type="dcterms:W3CDTF">2014-09-10T04:53:24Z</dcterms:created>
  <dcterms:modified xsi:type="dcterms:W3CDTF">2014-11-01T11:59:12Z</dcterms:modified>
</cp:coreProperties>
</file>