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F1816B-92B2-42A3-A9AA-DF17B74BB46A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F31080-E198-4779-B910-350CF1D11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05400" cy="3571900"/>
          </a:xfrm>
        </p:spPr>
        <p:txBody>
          <a:bodyPr/>
          <a:lstStyle/>
          <a:p>
            <a:pPr algn="ctr"/>
            <a:r>
              <a:rPr lang="ru-RU" sz="3200" dirty="0" smtClean="0"/>
              <a:t>Техническая направленность в Центре внешкольной работы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929198"/>
            <a:ext cx="5114778" cy="11012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Директор Центра внешкольной работы </a:t>
            </a:r>
            <a:r>
              <a:rPr lang="ru-RU" sz="1800" dirty="0" err="1" smtClean="0"/>
              <a:t>Юртайкина</a:t>
            </a:r>
            <a:r>
              <a:rPr lang="ru-RU" sz="1800" dirty="0" smtClean="0"/>
              <a:t> Ю.В.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Техническая направленность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86058"/>
            <a:ext cx="3520440" cy="3538542"/>
          </a:xfrm>
        </p:spPr>
        <p:txBody>
          <a:bodyPr/>
          <a:lstStyle/>
          <a:p>
            <a:pPr lvl="0" algn="l"/>
            <a:r>
              <a:rPr lang="ru-RU" sz="2000" dirty="0" smtClean="0"/>
              <a:t>«Автоспорт» (срок реализации 3 года, возраст с 12 лет), секция «Багги»</a:t>
            </a:r>
          </a:p>
          <a:p>
            <a:pPr lvl="0" algn="l"/>
            <a:endParaRPr lang="ru-RU" sz="2000" dirty="0" smtClean="0"/>
          </a:p>
          <a:p>
            <a:pPr lvl="0" algn="l"/>
            <a:r>
              <a:rPr lang="ru-RU" sz="2000" dirty="0" smtClean="0"/>
              <a:t>«Виндсерфинг» (срок реализации 3 года, возраст с 10 лет), секция «Парусный спорт»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2786058"/>
            <a:ext cx="3520440" cy="3538542"/>
          </a:xfrm>
        </p:spPr>
        <p:txBody>
          <a:bodyPr/>
          <a:lstStyle/>
          <a:p>
            <a:pPr lvl="0" algn="l"/>
            <a:r>
              <a:rPr lang="ru-RU" sz="2400" dirty="0" smtClean="0"/>
              <a:t>«Русь» (срок реализации 6 лет, возраст с 8 лет)</a:t>
            </a:r>
          </a:p>
          <a:p>
            <a:pPr lvl="0" algn="l"/>
            <a:endParaRPr lang="ru-RU" sz="2400" dirty="0" smtClean="0"/>
          </a:p>
          <a:p>
            <a:pPr lvl="0" algn="l"/>
            <a:r>
              <a:rPr lang="ru-RU" sz="2400" dirty="0" smtClean="0"/>
              <a:t>«</a:t>
            </a:r>
            <a:r>
              <a:rPr lang="ru-RU" sz="2400" dirty="0" err="1" smtClean="0"/>
              <a:t>Армир</a:t>
            </a:r>
            <a:r>
              <a:rPr lang="ru-RU" sz="2400" dirty="0" smtClean="0"/>
              <a:t>» (срок реализации 3 года, возраст с 14 лет)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829048" cy="1002780"/>
          </a:xfrm>
        </p:spPr>
        <p:txBody>
          <a:bodyPr/>
          <a:lstStyle/>
          <a:p>
            <a:r>
              <a:rPr lang="ru-RU" dirty="0" smtClean="0"/>
              <a:t>Спортивно-техническая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1002780"/>
          </a:xfrm>
        </p:spPr>
        <p:txBody>
          <a:bodyPr/>
          <a:lstStyle/>
          <a:p>
            <a:r>
              <a:rPr lang="ru-RU" dirty="0" smtClean="0"/>
              <a:t>Научно-техническая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429000" cy="1771664"/>
          </a:xfrm>
        </p:spPr>
        <p:txBody>
          <a:bodyPr/>
          <a:lstStyle/>
          <a:p>
            <a:r>
              <a:rPr lang="ru-RU" dirty="0" smtClean="0"/>
              <a:t>Секция «Автоспорта»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2357430"/>
            <a:ext cx="4071934" cy="33575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Педагоги – 2 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Группы – 2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Количество обучающихся – 30 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Программа      рассчитана  на 3 года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Sekretar\Desktop\PICT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142985"/>
            <a:ext cx="378621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Секция «Виндсерфинг»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0028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Педагог – 1 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Группы – 1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Количество обучающихся – 15 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Программа      рассчитана  на 3 года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Sekretar\Desktop\технич направл\Протяжка 4.09.11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45960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928670"/>
            <a:ext cx="3429000" cy="1628788"/>
          </a:xfrm>
        </p:spPr>
        <p:txBody>
          <a:bodyPr/>
          <a:lstStyle/>
          <a:p>
            <a:r>
              <a:rPr lang="ru-RU" dirty="0" smtClean="0"/>
              <a:t>МОО «</a:t>
            </a:r>
            <a:r>
              <a:rPr lang="ru-RU" dirty="0" err="1" smtClean="0"/>
              <a:t>Армир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9314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Педагог – 1 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Группы – 1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Количество обучающихся – 15 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Программа      рассчитана на 3 года</a:t>
            </a:r>
          </a:p>
        </p:txBody>
      </p:sp>
      <p:pic>
        <p:nvPicPr>
          <p:cNvPr id="5" name="Picture 2" descr="C:\Users\Sekretar\Desktop\технич направл\kvPTgHTj7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6735">
            <a:off x="362108" y="1245977"/>
            <a:ext cx="4714908" cy="404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71480"/>
            <a:ext cx="3429000" cy="2128854"/>
          </a:xfrm>
        </p:spPr>
        <p:txBody>
          <a:bodyPr/>
          <a:lstStyle/>
          <a:p>
            <a:r>
              <a:rPr lang="ru-RU" dirty="0" smtClean="0"/>
              <a:t>Театр моды «Русь»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8600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Педагог – 2 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Группы – 4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Количество обучающихся – 50чел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Программа      рассчитана на 6 лет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8" name="Picture 4" descr="C:\Documents and Settings\Admin\Рабочий стол\техническая направленность\ЮВ\Изображение 02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60920" y="14644766"/>
            <a:ext cx="15427960" cy="1041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Documents and Settings\Admin\Рабочий стол\техническая направленность\ЮВ\смена лето 14 0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0188" r="20188"/>
          <a:stretch>
            <a:fillRect/>
          </a:stretch>
        </p:blipFill>
        <p:spPr bwMode="auto">
          <a:xfrm>
            <a:off x="785786" y="1142985"/>
            <a:ext cx="407196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chemeClr val="bg2">
                    <a:lumMod val="25000"/>
                  </a:schemeClr>
                </a:solidFill>
              </a:rPr>
              <a:t>основные проблемы, возникающие при организации технической направленности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слабая материальная база учреждения</a:t>
            </a:r>
            <a:endParaRPr lang="ru-RU" dirty="0" smtClean="0"/>
          </a:p>
          <a:p>
            <a:pPr lvl="0"/>
            <a:r>
              <a:rPr lang="ru-RU" b="1" dirty="0" smtClean="0"/>
              <a:t>отсутствие молодых кадров, работающих в рамках </a:t>
            </a:r>
            <a:r>
              <a:rPr lang="ru-RU" b="1" dirty="0" smtClean="0"/>
              <a:t> </a:t>
            </a:r>
            <a:r>
              <a:rPr lang="ru-RU" b="1" dirty="0" smtClean="0"/>
              <a:t>технического творчества</a:t>
            </a:r>
            <a:endParaRPr lang="ru-RU" dirty="0" smtClean="0"/>
          </a:p>
          <a:p>
            <a:pPr lvl="0"/>
            <a:r>
              <a:rPr lang="ru-RU" b="1" dirty="0" smtClean="0"/>
              <a:t>слабая связь с профильными предприятиями, недостаточно развита ранняя профориентация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bg2">
                    <a:lumMod val="25000"/>
                  </a:schemeClr>
                </a:solidFill>
              </a:rPr>
              <a:t>Перспективы развития технической направленности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сохранение и развитие творческих объединений технической направленности; </a:t>
            </a:r>
          </a:p>
          <a:p>
            <a:pPr lvl="0"/>
            <a:r>
              <a:rPr lang="ru-RU" dirty="0" smtClean="0"/>
              <a:t>качественное обновление содержания организационных форм, технологий деятельности педагога в рамках технической направленности; </a:t>
            </a:r>
          </a:p>
          <a:p>
            <a:pPr lvl="0"/>
            <a:r>
              <a:rPr lang="ru-RU" dirty="0" smtClean="0"/>
              <a:t>создание системы подготовки кадров работы в рамках технической направленности;</a:t>
            </a:r>
          </a:p>
          <a:p>
            <a:pPr lvl="0"/>
            <a:r>
              <a:rPr lang="ru-RU" dirty="0" smtClean="0"/>
              <a:t>увеличение финансирования спортивно-технических мероприятий;</a:t>
            </a:r>
          </a:p>
          <a:p>
            <a:pPr lvl="0"/>
            <a:r>
              <a:rPr lang="ru-RU" dirty="0" smtClean="0"/>
              <a:t>привлечение к развитию детского технического творчества предприятий реального сектора экономики через социальное партнёрство с родителями;</a:t>
            </a:r>
          </a:p>
          <a:p>
            <a:pPr lvl="0"/>
            <a:r>
              <a:rPr lang="ru-RU" dirty="0" smtClean="0"/>
              <a:t>закрепление творческих объединений технической направленности за базовыми предприятиями города по реализации совместных проектов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268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Техническая направленность в Центре внешкольной работы </vt:lpstr>
      <vt:lpstr>Техническая направленность</vt:lpstr>
      <vt:lpstr>Секция «Автоспорта»</vt:lpstr>
      <vt:lpstr>Секция «Виндсерфинг»</vt:lpstr>
      <vt:lpstr>МОО «Армир»</vt:lpstr>
      <vt:lpstr>Театр моды «Русь»</vt:lpstr>
      <vt:lpstr>основные проблемы, возникающие при организации технической направленности: </vt:lpstr>
      <vt:lpstr>Перспективы развития технической направленности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Техническая направленность в Центре внешкольной работы </dc:title>
  <dc:creator>Admin</dc:creator>
  <cp:lastModifiedBy>Admin</cp:lastModifiedBy>
  <cp:revision>16</cp:revision>
  <dcterms:created xsi:type="dcterms:W3CDTF">2017-03-23T07:02:17Z</dcterms:created>
  <dcterms:modified xsi:type="dcterms:W3CDTF">2017-03-27T06:19:02Z</dcterms:modified>
</cp:coreProperties>
</file>