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61" r:id="rId3"/>
    <p:sldId id="263" r:id="rId4"/>
    <p:sldId id="267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2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75C9F-E5B0-4FAA-9DA9-A671A915884E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1B8D-3F98-4823-9CEF-EBD25F15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3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16C4-B1A3-4B45-8D63-DCBB40AB7EA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9B43-23EC-4CA6-9261-70F9AAE6C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5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2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0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4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7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9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2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B404-EE42-4D89-9405-29880647873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734E-0088-463C-9CA6-5AFB0342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hyperlink" Target="mailto:sarov.konkurs@gmail.co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dt-sarov.ru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ветлана\Desktop\2012 Отчет в ДО Презентация\Новая папка\future-background_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3"/>
          <a:stretch/>
        </p:blipFill>
        <p:spPr bwMode="auto">
          <a:xfrm rot="10800000">
            <a:off x="-36512" y="-1"/>
            <a:ext cx="918051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6512" y="3284983"/>
            <a:ext cx="9180512" cy="35730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50000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22" y="134536"/>
            <a:ext cx="88777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«ДВОРЕЦ ДЕТСКОГО (ЮНОШЕСКОГО) ТВОРЧЕСТВА» ГОРОДА САРОВА</a:t>
            </a:r>
          </a:p>
          <a:p>
            <a:pPr algn="r"/>
            <a:endParaRPr lang="ru-RU" sz="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ГОРОДСКОЙ КОНКУРС ПЕДАГОГИЧЕСКИХ РАБОТНИКОВ</a:t>
            </a:r>
          </a:p>
          <a:p>
            <a:pPr algn="r"/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«ПЕДАГОГИЧЕСКИЙ ТРИУМФ»</a:t>
            </a:r>
          </a:p>
          <a:p>
            <a:pPr algn="r"/>
            <a:endParaRPr lang="ru-RU" sz="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5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НОМИНАЦИЯ:</a:t>
            </a:r>
            <a:r>
              <a:rPr lang="ru-RU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«Сопровождение одаренных детей»</a:t>
            </a:r>
            <a:endParaRPr lang="ru-RU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/>
            <a:endParaRPr lang="ru-RU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 descr="D:\СтаТУС\КТД по годам\2013-2014\1.0.) РОСАТОМ\01\лого ДД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2" y="11663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E:\фотоархив\2014\2014 РОСАТОМ\Синельщиков\ФОТООТЧЕТ\1  Открытие\VD0A81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11"/>
          <a:stretch/>
        </p:blipFill>
        <p:spPr bwMode="auto">
          <a:xfrm>
            <a:off x="5569730" y="1994204"/>
            <a:ext cx="1667396" cy="11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фотоархив\2014\2014 РОСАТОМ\Синельщиков\ФОТООТЧЕТ\1  Открытие\VD0A82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66"/>
          <a:stretch/>
        </p:blipFill>
        <p:spPr bwMode="auto">
          <a:xfrm>
            <a:off x="7297922" y="2001432"/>
            <a:ext cx="1666566" cy="11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фотоархив\2014\2014 РОСАТОМ\Синельщиков\ФОТООТЧЕТ\2   Практическая часть\Вики-статьи\VD0A83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1538" y="1988840"/>
            <a:ext cx="1656184" cy="11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фотоархив\2014\2014 РОСАТОМ\Синельщиков\ФОТООТЧЕТ\4   Мастер-классы\VD0A85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144" y="1988840"/>
            <a:ext cx="1699386" cy="11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:\фотоархив\2014\2014 РОСАТОМ\Синельщиков\ФОТООТЧЕТ\7   Победители\Видеоролик\1    Новики (Новоуральск)\VD0A89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30" y="2001432"/>
            <a:ext cx="1829181" cy="11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301208"/>
            <a:ext cx="5410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Автор</a:t>
            </a:r>
            <a:r>
              <a:rPr lang="ru-RU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ВЕСЕЛОВА ТАТЬЯНА АЛЕКСАНДРОВНА,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методист  МБУ ДО ДДТ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3125" y="3536429"/>
            <a:ext cx="55717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Методическая разработка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организационно-методического опыта проведения конкурса IT - проектов 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«ОТКРЫТО О ЗАКРЫТОМ»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(2013-2014гг.)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4292" y="6453336"/>
            <a:ext cx="2147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Саров, 2017 год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0" y="3459459"/>
            <a:ext cx="3158961" cy="31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таТУС\КТД по годам\2013-2014\1.0.) РОСАТОМ\Апельсины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480"/>
          <a:stretch/>
        </p:blipFill>
        <p:spPr bwMode="auto">
          <a:xfrm rot="5400000">
            <a:off x="-1355455" y="1661584"/>
            <a:ext cx="4658080" cy="19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СтаТУС\КТД по годам\2013-2014\1.0.) РОСАТОМ\Апельсины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753" y="4702101"/>
            <a:ext cx="3968992" cy="21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СтаТУС\КТД по годам\2013-2014\1.0.) РОСАТОМ\Апельсины\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6695" r="15605" b="1"/>
          <a:stretch/>
        </p:blipFill>
        <p:spPr bwMode="auto">
          <a:xfrm>
            <a:off x="5444975" y="0"/>
            <a:ext cx="3699025" cy="31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021" y="116632"/>
            <a:ext cx="8896475" cy="89614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62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9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ТЕХНОЛОГИЯ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1667" y="1268760"/>
            <a:ext cx="1204183" cy="673992"/>
          </a:xfrm>
          <a:prstGeom prst="round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ИДЕЯ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619" y="2060470"/>
            <a:ext cx="3110135" cy="2031325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Актуальная тема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Возможности и ресурсы</a:t>
            </a:r>
          </a:p>
          <a:p>
            <a:pPr>
              <a:buSzPct val="150000"/>
            </a:pP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организаторов и участников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Потенциальные участники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охват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участников разных возрастов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Командное участие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Конкретный итоговый продукт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89322" y="1268760"/>
            <a:ext cx="1575736" cy="673992"/>
          </a:xfrm>
          <a:prstGeom prst="round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Century Gothic" pitchFamily="34" charset="0"/>
              </a:rPr>
              <a:t>Р</a:t>
            </a: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ЕКЛАМА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2060471"/>
            <a:ext cx="2420971" cy="95410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Идентика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Широкая сфера охвата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Технологичность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57340" y="1268760"/>
            <a:ext cx="2298467" cy="673992"/>
          </a:xfrm>
          <a:prstGeom prst="round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ДЕЛОВАЯ ПЕРЕПИСКА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34625" y="2060471"/>
            <a:ext cx="2940246" cy="95410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Оперативность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Культура речи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Единый информационный массив</a:t>
            </a:r>
          </a:p>
        </p:txBody>
      </p:sp>
      <p:pic>
        <p:nvPicPr>
          <p:cNvPr id="21" name="Picture 2" descr="D:\СтаТУС\КТД по годам\2013-2014\1.0.) РОСАТОМ\Апельсины\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008" y="4231732"/>
            <a:ext cx="3404992" cy="26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769944" y="4319327"/>
            <a:ext cx="2160240" cy="673992"/>
          </a:xfrm>
          <a:prstGeom prst="round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ОБЩАЯ ОРГАНИЗАЦИЯ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34625" y="5140930"/>
            <a:ext cx="2940245" cy="1384995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Опыт организационной деятельности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Эффективное распределение функционала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Мотивация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467917" y="4319327"/>
            <a:ext cx="2218547" cy="673992"/>
          </a:xfrm>
          <a:prstGeom prst="round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СОДЕРЖАНИЕ</a:t>
            </a:r>
          </a:p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ЗАДАНИЙ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9512" y="4319327"/>
            <a:ext cx="1572208" cy="673992"/>
          </a:xfrm>
          <a:prstGeom prst="round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ОБРАТНАЯ СВЯЗЬ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140930"/>
            <a:ext cx="3155242" cy="1600438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Фото-, видео-отчет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On-line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трансляция мероприятия в социальных сетях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Финансовая документация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Отзывы от участников мероприятия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51720" y="1556792"/>
            <a:ext cx="1740160" cy="1612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1628800"/>
            <a:ext cx="936104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716912" y="3152392"/>
            <a:ext cx="0" cy="1068696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912852" y="4653135"/>
            <a:ext cx="603364" cy="1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884743" y="4653136"/>
            <a:ext cx="1450011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491880" y="5140930"/>
            <a:ext cx="2420972" cy="116955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Доступность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Критериальная база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Работа с жюри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Оборудование 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Площадки </a:t>
            </a:r>
          </a:p>
        </p:txBody>
      </p:sp>
      <p:pic>
        <p:nvPicPr>
          <p:cNvPr id="27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9" y="182557"/>
            <a:ext cx="756000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D:\СтаТУС\КТД по годам\2013-2014\1.0.) РОСАТОМ\01\лого ДДТ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381" y="20470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021" y="116632"/>
            <a:ext cx="8896475" cy="8961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9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ЭФФЕКТЫ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0663" y="3002286"/>
            <a:ext cx="5070412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РАЗВИТИЕ 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коммуникативных </a:t>
            </a:r>
            <a:r>
              <a:rPr lang="ru-RU" sz="1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исследовательских умений </a:t>
            </a:r>
            <a:r>
              <a:rPr lang="ru-RU" sz="1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участников </a:t>
            </a: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проекта</a:t>
            </a:r>
            <a:endParaRPr lang="ru-RU" sz="19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flipH="1">
            <a:off x="5508104" y="1196752"/>
            <a:ext cx="3528392" cy="673992"/>
          </a:xfrm>
          <a:prstGeom prst="homePlate">
            <a:avLst/>
          </a:prstGeom>
          <a:solidFill>
            <a:srgbClr val="00A7E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ДЛЯ УЧАСТНИКОВ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222" y="6021288"/>
            <a:ext cx="506648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ОСВОЕНИЕ НАВЫКОВ и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расширение сферы сетевого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сотрудничества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667" y="1196752"/>
            <a:ext cx="5070412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ПРИОБРЕТЕНИЕ НАВЫКОВ использования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вики-технологии, работы в различных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редакторах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программах создания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виртуальных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экскурсий и </a:t>
            </a:r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др.</a:t>
            </a:r>
            <a:endParaRPr lang="ru-RU" sz="19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0221" y="4519163"/>
            <a:ext cx="5066487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ИНФОРМАЦИОННОГО МАССИВА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истории и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культуре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городов 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присутствия Госкорпорации </a:t>
            </a:r>
            <a:r>
              <a:rPr lang="ru-RU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Росатом</a:t>
            </a:r>
            <a:endParaRPr lang="ru-RU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" descr="E:\фотоархив\2014\2014 РОСАТОМ\Синельщиков\ФОТООТЧЕТ\2   Практическая часть\Вики-статьи\VD0A83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678"/>
          <a:stretch/>
        </p:blipFill>
        <p:spPr bwMode="auto">
          <a:xfrm>
            <a:off x="5495680" y="3664006"/>
            <a:ext cx="3528388" cy="17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фотоархив\2014\2014 РОСАТОМ\Синельщиков\ФОТООТЧЕТ\3   Защита\Видеоролики\VD0A8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0" b="24970"/>
          <a:stretch/>
        </p:blipFill>
        <p:spPr bwMode="auto">
          <a:xfrm>
            <a:off x="5495680" y="2016435"/>
            <a:ext cx="3540816" cy="15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фотоархив\2014\2014 РОСАТОМ\Синельщиков\ФОТООТЧЕТ\1  Открытие\DSC_01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63"/>
          <a:stretch/>
        </p:blipFill>
        <p:spPr bwMode="auto">
          <a:xfrm>
            <a:off x="5495680" y="5486580"/>
            <a:ext cx="3528388" cy="12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511323" y="2016435"/>
            <a:ext cx="3525174" cy="15496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3664005"/>
            <a:ext cx="3525174" cy="171883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5373621"/>
            <a:ext cx="3525174" cy="13712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9" y="182557"/>
            <a:ext cx="756000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D:\СтаТУС\КТД по годам\2013-2014\1.0.) РОСАТОМ\01\лого ДДТ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381" y="20470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2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021" y="116632"/>
            <a:ext cx="8896475" cy="8961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9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ЭФФЕКТЫ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667" y="2319844"/>
            <a:ext cx="5244556" cy="969496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ПРИОБРЕТЕНИЕ ОПЫТА  эффективной организации  и проведения мероприятий Всероссийского уровня</a:t>
            </a:r>
            <a:endParaRPr lang="ru-RU" sz="19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flipH="1">
            <a:off x="5652120" y="1196752"/>
            <a:ext cx="3322750" cy="484748"/>
          </a:xfrm>
          <a:prstGeom prst="homePlate">
            <a:avLst/>
          </a:prstGeom>
          <a:solidFill>
            <a:srgbClr val="00A7E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ДЛЯ УЧРЕЖДЕНИЯ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596" y="1892151"/>
            <a:ext cx="3394757" cy="384721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БРЕНД учреждения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667" y="1235368"/>
            <a:ext cx="5244556" cy="969496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ОБРАЗОВАТЕЛЬНОЕ СОБЫТИЕ, позволившее создать 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креативную среду учреждения</a:t>
            </a:r>
            <a:endParaRPr lang="ru-RU" sz="19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98269" y="5674023"/>
            <a:ext cx="437660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Место в тройке лидеров рейтинга городов в рамках проекта «Школа </a:t>
            </a: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Росатома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 (2012-2014 гг.)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1667" y="3429000"/>
            <a:ext cx="4355524" cy="526205"/>
          </a:xfrm>
          <a:prstGeom prst="homePlate">
            <a:avLst/>
          </a:prstGeom>
          <a:solidFill>
            <a:srgbClr val="00A7E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ДЛЯ ГОРОДА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8270" y="4143760"/>
            <a:ext cx="4376601" cy="1415772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Внешняя положительная оценка </a:t>
            </a:r>
            <a:r>
              <a:rPr lang="ru-RU" sz="17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мероприятия со стороны руководителей проекта «Школа </a:t>
            </a:r>
            <a:r>
              <a:rPr lang="ru-RU" sz="17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Росатома</a:t>
            </a:r>
            <a:r>
              <a:rPr lang="ru-RU" sz="17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», Администрации города Сарова, участников мероприятия</a:t>
            </a:r>
          </a:p>
        </p:txBody>
      </p:sp>
      <p:pic>
        <p:nvPicPr>
          <p:cNvPr id="22" name="Picture 5" descr="E:\фотоархив\2014\2014 РОСАТОМ\Синельщиков\ФОТООТЧЕТ\6   Церемония награждения\VD0A89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5" r="13133"/>
          <a:stretch/>
        </p:blipFill>
        <p:spPr bwMode="auto">
          <a:xfrm>
            <a:off x="221666" y="4149081"/>
            <a:ext cx="42783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21667" y="4149080"/>
            <a:ext cx="4278324" cy="24482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06596" y="2366010"/>
            <a:ext cx="339475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A7E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 путевки в ВДЦ «Орленок » (2014 г.)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9" y="182557"/>
            <a:ext cx="756000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D:\СтаТУС\КТД по годам\2013-2014\1.0.) РОСАТОМ\01\лого ДДТ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381" y="20470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1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таТУС\КТД по годам\2013-2014\1.0.) РОСАТОМ\Апельсины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132"/>
          <a:stretch/>
        </p:blipFill>
        <p:spPr bwMode="auto">
          <a:xfrm>
            <a:off x="0" y="1926788"/>
            <a:ext cx="2945319" cy="49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598258" y="3102032"/>
            <a:ext cx="1980000" cy="1980000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021" y="116632"/>
            <a:ext cx="8896475" cy="8961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9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ПАРТНЕРСТВО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93094" y="1268761"/>
            <a:ext cx="2168221" cy="1265109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ПРОЕКТ</a:t>
            </a: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«Школа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Century Gothic" pitchFamily="34" charset="0"/>
              </a:rPr>
              <a:t>Росатома</a:t>
            </a: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146" name="Picture 2" descr="D:\СтаТУС\КТД по годам\2013-2014\1.0.) РОСАТОМ\Апельсины\куч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573016"/>
            <a:ext cx="43559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1667" y="1268761"/>
            <a:ext cx="2952839" cy="1273494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Администрация </a:t>
            </a: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города Сарова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970061" y="1268760"/>
            <a:ext cx="2952839" cy="1265109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Департамент </a:t>
            </a:r>
            <a:r>
              <a:rPr lang="ru-RU" altLang="ru-RU" sz="1800" b="1" dirty="0">
                <a:solidFill>
                  <a:srgbClr val="002060"/>
                </a:solidFill>
                <a:latin typeface="Century Gothic" pitchFamily="34" charset="0"/>
              </a:rPr>
              <a:t>образования</a:t>
            </a: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 Администрации </a:t>
            </a: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г. Саров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1667" y="2758279"/>
            <a:ext cx="2952839" cy="632554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РФЯЦ ВНИИЭФ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009" y="3573016"/>
            <a:ext cx="2923497" cy="977079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МБОУ ДПОС </a:t>
            </a: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«Методический центр»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970062" y="3947413"/>
            <a:ext cx="2978823" cy="899098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МУП «Комбинат школьное питание»</a:t>
            </a:r>
            <a:endParaRPr lang="ru-RU" alt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75656" y="5949280"/>
            <a:ext cx="2939326" cy="761067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МБУК </a:t>
            </a: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«Городской музей»</a:t>
            </a:r>
            <a:endParaRPr lang="ru-RU" alt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970062" y="5076249"/>
            <a:ext cx="2952838" cy="662347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ГТРК «Канал -16»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970060" y="2758279"/>
            <a:ext cx="2952839" cy="977079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Образовательные организации г. Саров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88024" y="5949280"/>
            <a:ext cx="2952839" cy="761067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Century Gothic" pitchFamily="34" charset="0"/>
              </a:rPr>
              <a:t>Типография «Альтаир»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44825" y="4746877"/>
            <a:ext cx="2929681" cy="977079"/>
          </a:xfrm>
          <a:prstGeom prst="roundRect">
            <a:avLst/>
          </a:prstGeom>
          <a:ln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solidFill>
                  <a:srgbClr val="002060"/>
                </a:solidFill>
                <a:latin typeface="Century Gothic" pitchFamily="34" charset="0"/>
              </a:rPr>
              <a:t>Музей ядерного оружия РФЯЦ-ВНИИЭФ</a:t>
            </a:r>
            <a:endParaRPr lang="ru-RU" altLang="ru-RU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10" idx="2"/>
            <a:endCxn id="23" idx="0"/>
          </p:cNvCxnSpPr>
          <p:nvPr/>
        </p:nvCxnSpPr>
        <p:spPr>
          <a:xfrm>
            <a:off x="4577205" y="2533870"/>
            <a:ext cx="11053" cy="568162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5292080" y="2276872"/>
            <a:ext cx="677982" cy="825160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174506" y="2276872"/>
            <a:ext cx="677414" cy="840787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179711" y="3074556"/>
            <a:ext cx="507471" cy="129740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490341" y="3074556"/>
            <a:ext cx="479719" cy="129740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775002" y="5085604"/>
            <a:ext cx="517078" cy="863676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3851920" y="5085604"/>
            <a:ext cx="466732" cy="863676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3179711" y="4874379"/>
            <a:ext cx="456185" cy="201870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545362" y="4874379"/>
            <a:ext cx="466798" cy="231121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174506" y="4104297"/>
            <a:ext cx="418547" cy="1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569487" y="4104296"/>
            <a:ext cx="418547" cy="1"/>
          </a:xfrm>
          <a:prstGeom prst="line">
            <a:avLst/>
          </a:prstGeom>
          <a:ln w="38100">
            <a:solidFill>
              <a:srgbClr val="00A7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9" y="182557"/>
            <a:ext cx="756000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 bwMode="auto">
          <a:xfrm>
            <a:off x="3687182" y="3171858"/>
            <a:ext cx="1882305" cy="1789632"/>
          </a:xfrm>
          <a:prstGeom prst="roundRect">
            <a:avLst>
              <a:gd name="adj" fmla="val 2712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D:\СтаТУС\КТД по годам\2013-2014\1.0.) РОСАТОМ\01\лого ДДТ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381" y="20470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8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021" y="116632"/>
            <a:ext cx="8896475" cy="8961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88640"/>
            <a:ext cx="7859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ПЕРСПЕКТИВЫ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2871" y="1196753"/>
            <a:ext cx="8310773" cy="1152128"/>
          </a:xfrm>
          <a:prstGeom prst="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Дворец детского (юношеского) творчества  = </a:t>
            </a:r>
          </a:p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ЦЕНТР ИНТЕЛЛЕКТУАЛЬНОГО РАЗВИТИЯ И ТЕХНОЛОГИЧЕСКОГО ОБРАЗОВАНИЯ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7691" y="2466976"/>
            <a:ext cx="8310774" cy="673992"/>
          </a:xfrm>
          <a:prstGeom prst="rect">
            <a:avLst/>
          </a:prstGeom>
          <a:ln w="38100">
            <a:solidFill>
              <a:srgbClr val="00A7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Дальнейшее участие в проекте </a:t>
            </a:r>
          </a:p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«Школа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Century Gothic" pitchFamily="34" charset="0"/>
              </a:rPr>
              <a:t>Росатома</a:t>
            </a:r>
            <a:r>
              <a:rPr lang="ru-RU" alt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»</a:t>
            </a:r>
            <a:endParaRPr lang="ru-RU" alt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9" name="Picture 4" descr="E:\фотоархив\2014\2014 РОСАТОМ\Синельщиков\ФОТООТЧЕТ\1  Открытие\VD0A8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5157" y="3284984"/>
            <a:ext cx="6826203" cy="2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xn--90auioef.kz/images/phone-ic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7868" r="6508" b="6660"/>
          <a:stretch/>
        </p:blipFill>
        <p:spPr bwMode="auto">
          <a:xfrm>
            <a:off x="323528" y="6317168"/>
            <a:ext cx="432048" cy="432048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27" name="Picture 12" descr="http://s1.iconbird.com/ico/2013/9/446/w512h5121380376664MetroUIMa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6874" r="6667" b="7033"/>
          <a:stretch/>
        </p:blipFill>
        <p:spPr bwMode="auto">
          <a:xfrm>
            <a:off x="2945669" y="6317167"/>
            <a:ext cx="432264" cy="4320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://www.americacentral.com/EOL_Website_Icon_Science_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2432" r="2436" b="2836"/>
          <a:stretch/>
        </p:blipFill>
        <p:spPr bwMode="auto">
          <a:xfrm>
            <a:off x="6789860" y="6317168"/>
            <a:ext cx="432048" cy="4320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442304" y="6276784"/>
            <a:ext cx="2431357" cy="5128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0000FF"/>
                </a:solidFill>
                <a:latin typeface="Century Gothic" pitchFamily="34" charset="0"/>
              </a:rPr>
              <a:t>8(83130)79400</a:t>
            </a:r>
            <a:endParaRPr lang="ru-RU" sz="18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7122132" y="6287190"/>
            <a:ext cx="1835697" cy="45878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hlinkClick r:id="rId6"/>
              </a:rPr>
              <a:t>ddt-sarov.ru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303169" y="6246535"/>
            <a:ext cx="3287435" cy="5668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dirty="0" smtClean="0">
                <a:latin typeface="Century Gothic" panose="020B0502020202020204" pitchFamily="34" charset="0"/>
                <a:hlinkClick r:id="rId7"/>
              </a:rPr>
              <a:t>sarov.konkurs@gmail.com</a:t>
            </a:r>
            <a:r>
              <a:rPr lang="ru-RU" sz="1800" b="1" dirty="0" smtClean="0">
                <a:latin typeface="Century Gothic" panose="020B0502020202020204" pitchFamily="34" charset="0"/>
              </a:rPr>
              <a:t>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284984"/>
            <a:ext cx="6885743" cy="28897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:\ВЕСЕЛОВА\ДОКУМЕНТЫ\СтаТУС\КТД по годам\2013-2014\1.0.) РОСАТОМ\ПЕРЕЗАГРУЗКА маленька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9" y="182557"/>
            <a:ext cx="756000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D:\СтаТУС\КТД по годам\2013-2014\1.0.) РОСАТОМ\01\лого ДДТ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381" y="20470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8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322</Words>
  <Application>Microsoft Office PowerPoint</Application>
  <PresentationFormat>Экран (4:3)</PresentationFormat>
  <Paragraphs>90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Веселова</dc:creator>
  <cp:lastModifiedBy>Таня Веселова</cp:lastModifiedBy>
  <cp:revision>56</cp:revision>
  <cp:lastPrinted>2014-09-15T12:19:30Z</cp:lastPrinted>
  <dcterms:created xsi:type="dcterms:W3CDTF">2014-09-15T05:49:45Z</dcterms:created>
  <dcterms:modified xsi:type="dcterms:W3CDTF">2017-03-09T11:11:26Z</dcterms:modified>
</cp:coreProperties>
</file>