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83" r:id="rId2"/>
    <p:sldId id="312" r:id="rId3"/>
    <p:sldId id="269" r:id="rId4"/>
    <p:sldId id="286" r:id="rId5"/>
    <p:sldId id="313" r:id="rId6"/>
    <p:sldId id="274" r:id="rId7"/>
    <p:sldId id="258" r:id="rId8"/>
    <p:sldId id="308" r:id="rId9"/>
    <p:sldId id="276" r:id="rId10"/>
    <p:sldId id="275" r:id="rId11"/>
    <p:sldId id="285" r:id="rId12"/>
    <p:sldId id="298" r:id="rId13"/>
    <p:sldId id="316" r:id="rId14"/>
    <p:sldId id="264" r:id="rId15"/>
    <p:sldId id="307" r:id="rId16"/>
    <p:sldId id="297" r:id="rId17"/>
    <p:sldId id="309" r:id="rId18"/>
    <p:sldId id="306" r:id="rId19"/>
    <p:sldId id="304" r:id="rId20"/>
    <p:sldId id="317" r:id="rId21"/>
    <p:sldId id="318" r:id="rId22"/>
    <p:sldId id="319" r:id="rId23"/>
    <p:sldId id="289" r:id="rId24"/>
    <p:sldId id="290" r:id="rId25"/>
    <p:sldId id="291" r:id="rId26"/>
    <p:sldId id="293" r:id="rId27"/>
    <p:sldId id="310" r:id="rId28"/>
    <p:sldId id="314" r:id="rId29"/>
    <p:sldId id="31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90;&#1086;&#1088;&#1086;&#1074;&#1072;\Desktop\&#1043;&#1086;&#1076;&#1086;&#1074;&#1086;&#1081;%20&#1086;&#1090;&#1095;&#1077;&#1090;-2013\&#1060;&#1086;&#1088;&#1084;&#1072;%203.%20%20&#1054;&#1090;&#1095;&#1077;&#1090;%2012-13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&#1072;&#1090;&#1086;&#1088;&#1086;&#1074;&#1072;\Desktop\&#1044;&#1080;&#1072;&#1075;&#1088;&#1072;&#1084;&#1084;&#1099;\&#1082;%20&#1086;&#1090;&#1095;&#1077;&#1090;&#109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Cambria" pitchFamily="18" charset="0"/>
                <a:ea typeface="Arial Cyr"/>
                <a:cs typeface="Arial Cyr"/>
              </a:defRPr>
            </a:pPr>
            <a:r>
              <a:rPr lang="ru-RU" sz="2400">
                <a:latin typeface="Cambria" pitchFamily="18" charset="0"/>
              </a:rPr>
              <a:t>Курсовая переподготовка в 2009-2013 г.г.</a:t>
            </a:r>
          </a:p>
        </c:rich>
      </c:tx>
      <c:layout>
        <c:manualLayout>
          <c:xMode val="edge"/>
          <c:yMode val="edge"/>
          <c:x val="0.10910229520657279"/>
          <c:y val="3.1589052654366047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1390624259712"/>
          <c:y val="0.17484790228354638"/>
          <c:w val="0.75158144740709931"/>
          <c:h val="0.70142005701383825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Кадры!$C$52:$F$52</c:f>
              <c:strCache>
                <c:ptCount val="4"/>
                <c:pt idx="0">
                  <c:v>свыше 108 ч.</c:v>
                </c:pt>
                <c:pt idx="1">
                  <c:v>Менее 108 ч.</c:v>
                </c:pt>
                <c:pt idx="2">
                  <c:v>Переподготовка свыше 200 ч.</c:v>
                </c:pt>
                <c:pt idx="3">
                  <c:v>Не прошли курсов</c:v>
                </c:pt>
              </c:strCache>
            </c:strRef>
          </c:cat>
          <c:val>
            <c:numRef>
              <c:f>Кадры!$C$53:$F$53</c:f>
              <c:numCache>
                <c:formatCode>General</c:formatCode>
                <c:ptCount val="4"/>
                <c:pt idx="0">
                  <c:v>45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6047197640117986E-2"/>
          <c:y val="0.89855072463768071"/>
          <c:w val="0.88938053097345149"/>
          <c:h val="8.69565217391305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Cambria" pitchFamily="18" charset="0"/>
              </a:defRPr>
            </a:pPr>
            <a:r>
              <a:rPr lang="ru-RU" sz="1800" dirty="0" smtClean="0">
                <a:latin typeface="Cambria" pitchFamily="18" charset="0"/>
              </a:rPr>
              <a:t>Участие </a:t>
            </a:r>
            <a:r>
              <a:rPr lang="ru-RU" sz="1800" dirty="0">
                <a:latin typeface="Cambria" pitchFamily="18" charset="0"/>
              </a:rPr>
              <a:t>педагогов Гимназии </a:t>
            </a:r>
            <a:r>
              <a:rPr lang="ru-RU" sz="1800" dirty="0" smtClean="0">
                <a:latin typeface="Cambria" pitchFamily="18" charset="0"/>
              </a:rPr>
              <a:t>в профессиональных</a:t>
            </a:r>
            <a:r>
              <a:rPr lang="ru-RU" sz="1800" baseline="0" dirty="0" smtClean="0">
                <a:latin typeface="Cambria" pitchFamily="18" charset="0"/>
              </a:rPr>
              <a:t> </a:t>
            </a:r>
            <a:r>
              <a:rPr lang="ru-RU" sz="1800" dirty="0" smtClean="0"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сетевых сообществах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391049830125751"/>
          <c:y val="0.18308344858364217"/>
          <c:w val="0.61184424785307168"/>
          <c:h val="0.63903709481749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Лист1!$B$41</c:f>
              <c:strCache>
                <c:ptCount val="1"/>
                <c:pt idx="0">
                  <c:v>участие в сетевых сообществах</c:v>
                </c:pt>
              </c:strCache>
            </c:strRef>
          </c:tx>
          <c:invertIfNegative val="0"/>
          <c:cat>
            <c:strRef>
              <c:f>Лист1!$C$40:$E$40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Лист1!$C$41:$E$41</c:f>
              <c:numCache>
                <c:formatCode>General</c:formatCode>
                <c:ptCount val="3"/>
                <c:pt idx="0">
                  <c:v>27</c:v>
                </c:pt>
                <c:pt idx="1">
                  <c:v>36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8328448"/>
        <c:axId val="169093952"/>
        <c:axId val="0"/>
      </c:bar3DChart>
      <c:catAx>
        <c:axId val="2283284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9093952"/>
        <c:crosses val="autoZero"/>
        <c:auto val="1"/>
        <c:lblAlgn val="ctr"/>
        <c:lblOffset val="100"/>
        <c:noMultiLvlLbl val="0"/>
      </c:catAx>
      <c:valAx>
        <c:axId val="16909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32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DA434B-177A-4F7C-AE11-5550E84321A9}" type="doc">
      <dgm:prSet loTypeId="urn:microsoft.com/office/officeart/2005/8/layout/venn1" loCatId="relationship" qsTypeId="urn:microsoft.com/office/officeart/2005/8/quickstyle/3d3" qsCatId="3D" csTypeId="urn:microsoft.com/office/officeart/2005/8/colors/accent1_2#1" csCatId="accent1" phldr="1"/>
      <dgm:spPr/>
    </dgm:pt>
    <dgm:pt modelId="{BEC35235-AED8-4AC7-A9A2-9367E4E12590}">
      <dgm:prSet phldrT="[Текст]"/>
      <dgm:spPr/>
      <dgm:t>
        <a:bodyPr/>
        <a:lstStyle/>
        <a:p>
          <a:endParaRPr lang="ru-RU" dirty="0">
            <a:latin typeface="Cambria" pitchFamily="18" charset="0"/>
          </a:endParaRPr>
        </a:p>
      </dgm:t>
    </dgm:pt>
    <dgm:pt modelId="{9D8BA603-0EBC-4DBA-ACEE-9622A9C6812D}" type="parTrans" cxnId="{CEE5D7B8-7F32-42E5-B4D6-282B8FBEDE2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D660D70-9C99-47A5-B9F1-278FD301D830}" type="sibTrans" cxnId="{CEE5D7B8-7F32-42E5-B4D6-282B8FBEDE2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923E351-30DB-4578-A901-5DFBF4EF3DF3}">
      <dgm:prSet phldrT="[Текст]"/>
      <dgm:spPr/>
      <dgm:t>
        <a:bodyPr/>
        <a:lstStyle/>
        <a:p>
          <a:endParaRPr lang="ru-RU" dirty="0">
            <a:latin typeface="Cambria" pitchFamily="18" charset="0"/>
          </a:endParaRPr>
        </a:p>
      </dgm:t>
    </dgm:pt>
    <dgm:pt modelId="{B7D993BF-DCB3-4A03-AD2C-AAB126C0BDC1}" type="parTrans" cxnId="{8E27CAF9-F619-4B01-9B01-7D440D786DF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4A2DCEE0-2D82-4243-90ED-EBF5FA6E7F23}" type="sibTrans" cxnId="{8E27CAF9-F619-4B01-9B01-7D440D786DF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8CA2BFF-C7CE-4649-A744-07431CF52B3D}">
      <dgm:prSet phldrT="[Текст]"/>
      <dgm:spPr/>
      <dgm:t>
        <a:bodyPr/>
        <a:lstStyle/>
        <a:p>
          <a:endParaRPr lang="ru-RU" dirty="0">
            <a:latin typeface="Cambria" pitchFamily="18" charset="0"/>
          </a:endParaRPr>
        </a:p>
      </dgm:t>
    </dgm:pt>
    <dgm:pt modelId="{BCEDABF1-926D-488C-AE2D-29D017758E84}" type="parTrans" cxnId="{BE440AC6-70A0-45AE-A830-2CEDF3C9046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DE76562C-9CFD-4351-A810-771BA297931F}" type="sibTrans" cxnId="{BE440AC6-70A0-45AE-A830-2CEDF3C9046B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EBDDBCA-3E90-40A3-88E0-98610A1463DF}" type="pres">
      <dgm:prSet presAssocID="{0EDA434B-177A-4F7C-AE11-5550E84321A9}" presName="compositeShape" presStyleCnt="0">
        <dgm:presLayoutVars>
          <dgm:chMax val="7"/>
          <dgm:dir/>
          <dgm:resizeHandles val="exact"/>
        </dgm:presLayoutVars>
      </dgm:prSet>
      <dgm:spPr/>
    </dgm:pt>
    <dgm:pt modelId="{87931C6F-DAF3-4D74-AB28-B6CCCB5415C8}" type="pres">
      <dgm:prSet presAssocID="{BEC35235-AED8-4AC7-A9A2-9367E4E12590}" presName="circ1" presStyleLbl="vennNode1" presStyleIdx="0" presStyleCnt="3" custLinFactNeighborX="641" custLinFactNeighborY="1951"/>
      <dgm:spPr/>
      <dgm:t>
        <a:bodyPr/>
        <a:lstStyle/>
        <a:p>
          <a:endParaRPr lang="ru-RU"/>
        </a:p>
      </dgm:t>
    </dgm:pt>
    <dgm:pt modelId="{A633BC6D-30A9-43D4-AD6A-65E21ABCEFBA}" type="pres">
      <dgm:prSet presAssocID="{BEC35235-AED8-4AC7-A9A2-9367E4E1259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C2B5-E46F-4053-A9B2-796182467883}" type="pres">
      <dgm:prSet presAssocID="{2923E351-30DB-4578-A901-5DFBF4EF3DF3}" presName="circ2" presStyleLbl="vennNode1" presStyleIdx="1" presStyleCnt="3" custLinFactNeighborX="7865" custLinFactNeighborY="-1447"/>
      <dgm:spPr/>
      <dgm:t>
        <a:bodyPr/>
        <a:lstStyle/>
        <a:p>
          <a:endParaRPr lang="ru-RU"/>
        </a:p>
      </dgm:t>
    </dgm:pt>
    <dgm:pt modelId="{80DBEE96-B1F1-49E8-B81E-7822B0645860}" type="pres">
      <dgm:prSet presAssocID="{2923E351-30DB-4578-A901-5DFBF4EF3D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0794B2-F92F-49FF-937D-EEA67356945A}" type="pres">
      <dgm:prSet presAssocID="{A8CA2BFF-C7CE-4649-A744-07431CF52B3D}" presName="circ3" presStyleLbl="vennNode1" presStyleIdx="2" presStyleCnt="3" custLinFactNeighborX="-6711" custLinFactNeighborY="-2048"/>
      <dgm:spPr/>
      <dgm:t>
        <a:bodyPr/>
        <a:lstStyle/>
        <a:p>
          <a:endParaRPr lang="ru-RU"/>
        </a:p>
      </dgm:t>
    </dgm:pt>
    <dgm:pt modelId="{8090C5D0-B6E4-432D-8E50-29FDE3E5CDE4}" type="pres">
      <dgm:prSet presAssocID="{A8CA2BFF-C7CE-4649-A744-07431CF52B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212A4C-049D-45FF-8370-3EE7EED37F42}" type="presOf" srcId="{BEC35235-AED8-4AC7-A9A2-9367E4E12590}" destId="{A633BC6D-30A9-43D4-AD6A-65E21ABCEFBA}" srcOrd="1" destOrd="0" presId="urn:microsoft.com/office/officeart/2005/8/layout/venn1"/>
    <dgm:cxn modelId="{889847A2-DF1B-4268-92DD-EBEF2907BBB6}" type="presOf" srcId="{2923E351-30DB-4578-A901-5DFBF4EF3DF3}" destId="{FC4DC2B5-E46F-4053-A9B2-796182467883}" srcOrd="0" destOrd="0" presId="urn:microsoft.com/office/officeart/2005/8/layout/venn1"/>
    <dgm:cxn modelId="{6075F0FA-8D07-486B-8B21-2A293FC040E4}" type="presOf" srcId="{A8CA2BFF-C7CE-4649-A744-07431CF52B3D}" destId="{F60794B2-F92F-49FF-937D-EEA67356945A}" srcOrd="0" destOrd="0" presId="urn:microsoft.com/office/officeart/2005/8/layout/venn1"/>
    <dgm:cxn modelId="{8E27CAF9-F619-4B01-9B01-7D440D786DFB}" srcId="{0EDA434B-177A-4F7C-AE11-5550E84321A9}" destId="{2923E351-30DB-4578-A901-5DFBF4EF3DF3}" srcOrd="1" destOrd="0" parTransId="{B7D993BF-DCB3-4A03-AD2C-AAB126C0BDC1}" sibTransId="{4A2DCEE0-2D82-4243-90ED-EBF5FA6E7F23}"/>
    <dgm:cxn modelId="{46C9471D-F754-471E-9BA9-F6DAFCF69397}" type="presOf" srcId="{A8CA2BFF-C7CE-4649-A744-07431CF52B3D}" destId="{8090C5D0-B6E4-432D-8E50-29FDE3E5CDE4}" srcOrd="1" destOrd="0" presId="urn:microsoft.com/office/officeart/2005/8/layout/venn1"/>
    <dgm:cxn modelId="{17B16E19-5038-4903-A385-7576C271C9CD}" type="presOf" srcId="{2923E351-30DB-4578-A901-5DFBF4EF3DF3}" destId="{80DBEE96-B1F1-49E8-B81E-7822B0645860}" srcOrd="1" destOrd="0" presId="urn:microsoft.com/office/officeart/2005/8/layout/venn1"/>
    <dgm:cxn modelId="{CEE5D7B8-7F32-42E5-B4D6-282B8FBEDE2A}" srcId="{0EDA434B-177A-4F7C-AE11-5550E84321A9}" destId="{BEC35235-AED8-4AC7-A9A2-9367E4E12590}" srcOrd="0" destOrd="0" parTransId="{9D8BA603-0EBC-4DBA-ACEE-9622A9C6812D}" sibTransId="{BD660D70-9C99-47A5-B9F1-278FD301D830}"/>
    <dgm:cxn modelId="{BE440AC6-70A0-45AE-A830-2CEDF3C9046B}" srcId="{0EDA434B-177A-4F7C-AE11-5550E84321A9}" destId="{A8CA2BFF-C7CE-4649-A744-07431CF52B3D}" srcOrd="2" destOrd="0" parTransId="{BCEDABF1-926D-488C-AE2D-29D017758E84}" sibTransId="{DE76562C-9CFD-4351-A810-771BA297931F}"/>
    <dgm:cxn modelId="{8EA238C9-FFDD-42BA-9D57-25ED54A07B1F}" type="presOf" srcId="{0EDA434B-177A-4F7C-AE11-5550E84321A9}" destId="{FEBDDBCA-3E90-40A3-88E0-98610A1463DF}" srcOrd="0" destOrd="0" presId="urn:microsoft.com/office/officeart/2005/8/layout/venn1"/>
    <dgm:cxn modelId="{CF5F71A5-9F6D-4FB9-AA01-38A71E860F41}" type="presOf" srcId="{BEC35235-AED8-4AC7-A9A2-9367E4E12590}" destId="{87931C6F-DAF3-4D74-AB28-B6CCCB5415C8}" srcOrd="0" destOrd="0" presId="urn:microsoft.com/office/officeart/2005/8/layout/venn1"/>
    <dgm:cxn modelId="{E2C1B252-1337-462E-871E-97D777F81F9F}" type="presParOf" srcId="{FEBDDBCA-3E90-40A3-88E0-98610A1463DF}" destId="{87931C6F-DAF3-4D74-AB28-B6CCCB5415C8}" srcOrd="0" destOrd="0" presId="urn:microsoft.com/office/officeart/2005/8/layout/venn1"/>
    <dgm:cxn modelId="{E535BEA4-FC39-453F-ACDE-FEB3CAD951C6}" type="presParOf" srcId="{FEBDDBCA-3E90-40A3-88E0-98610A1463DF}" destId="{A633BC6D-30A9-43D4-AD6A-65E21ABCEFBA}" srcOrd="1" destOrd="0" presId="urn:microsoft.com/office/officeart/2005/8/layout/venn1"/>
    <dgm:cxn modelId="{6819EAB8-ECE4-49D3-A730-670A93BCF1C6}" type="presParOf" srcId="{FEBDDBCA-3E90-40A3-88E0-98610A1463DF}" destId="{FC4DC2B5-E46F-4053-A9B2-796182467883}" srcOrd="2" destOrd="0" presId="urn:microsoft.com/office/officeart/2005/8/layout/venn1"/>
    <dgm:cxn modelId="{91A961F5-432E-4C85-A40A-6F0872DD5B28}" type="presParOf" srcId="{FEBDDBCA-3E90-40A3-88E0-98610A1463DF}" destId="{80DBEE96-B1F1-49E8-B81E-7822B0645860}" srcOrd="3" destOrd="0" presId="urn:microsoft.com/office/officeart/2005/8/layout/venn1"/>
    <dgm:cxn modelId="{05BAE95E-9E7D-4035-918D-3A210FC4EA58}" type="presParOf" srcId="{FEBDDBCA-3E90-40A3-88E0-98610A1463DF}" destId="{F60794B2-F92F-49FF-937D-EEA67356945A}" srcOrd="4" destOrd="0" presId="urn:microsoft.com/office/officeart/2005/8/layout/venn1"/>
    <dgm:cxn modelId="{D2F0EB37-E3EE-4205-BC34-805CC16EF29E}" type="presParOf" srcId="{FEBDDBCA-3E90-40A3-88E0-98610A1463DF}" destId="{8090C5D0-B6E4-432D-8E50-29FDE3E5CDE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D53ECF-5F2D-4C4A-90CF-4C363F933386}" type="doc">
      <dgm:prSet loTypeId="urn:microsoft.com/office/officeart/2005/8/layout/chart3" loCatId="cycle" qsTypeId="urn:microsoft.com/office/officeart/2005/8/quickstyle/3d2" qsCatId="3D" csTypeId="urn:microsoft.com/office/officeart/2005/8/colors/colorful5" csCatId="colorful" phldr="1"/>
      <dgm:spPr/>
    </dgm:pt>
    <dgm:pt modelId="{223104B0-EBD4-449F-973D-9C3472B6A9E8}">
      <dgm:prSet phldrT="[Текст]"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Cambria" pitchFamily="18" charset="0"/>
            </a:rPr>
            <a:t>Графическое оценивание</a:t>
          </a:r>
          <a:endParaRPr lang="ru-RU" sz="2400" dirty="0">
            <a:solidFill>
              <a:schemeClr val="tx1"/>
            </a:solidFill>
            <a:latin typeface="Cambria" pitchFamily="18" charset="0"/>
          </a:endParaRPr>
        </a:p>
      </dgm:t>
    </dgm:pt>
    <dgm:pt modelId="{A7CB3C87-EA5D-4970-8596-BE786E8A97FD}" type="parTrans" cxnId="{B495F010-4F6E-47F2-88F6-EDCF7FAB0A06}">
      <dgm:prSet/>
      <dgm:spPr/>
      <dgm:t>
        <a:bodyPr/>
        <a:lstStyle/>
        <a:p>
          <a:endParaRPr lang="ru-RU"/>
        </a:p>
      </dgm:t>
    </dgm:pt>
    <dgm:pt modelId="{7EFCEBDB-6DDC-4AF3-86E6-120C7838898B}" type="sibTrans" cxnId="{B495F010-4F6E-47F2-88F6-EDCF7FAB0A06}">
      <dgm:prSet/>
      <dgm:spPr/>
      <dgm:t>
        <a:bodyPr/>
        <a:lstStyle/>
        <a:p>
          <a:endParaRPr lang="ru-RU"/>
        </a:p>
      </dgm:t>
    </dgm:pt>
    <dgm:pt modelId="{FB7E4593-8A11-42C3-A972-17C925394E21}">
      <dgm:prSet phldrT="[Текст]" custT="1"/>
      <dgm:spPr/>
      <dgm:t>
        <a:bodyPr/>
        <a:lstStyle/>
        <a:p>
          <a:pPr marL="452438" indent="0" algn="l">
            <a:tabLst>
              <a:tab pos="87313" algn="l"/>
            </a:tabLst>
          </a:pPr>
          <a:r>
            <a:rPr lang="ru-RU" sz="2400" b="1" dirty="0" err="1" smtClean="0">
              <a:solidFill>
                <a:schemeClr val="tx1"/>
              </a:solidFill>
              <a:latin typeface="Cambria" pitchFamily="18" charset="0"/>
            </a:rPr>
            <a:t>Портфолио</a:t>
          </a:r>
          <a:r>
            <a:rPr lang="ru-RU" sz="2400" b="1" dirty="0" smtClean="0">
              <a:solidFill>
                <a:schemeClr val="tx1"/>
              </a:solidFill>
              <a:latin typeface="Cambria" pitchFamily="18" charset="0"/>
            </a:rPr>
            <a:t> + языковое </a:t>
          </a:r>
          <a:r>
            <a:rPr lang="ru-RU" sz="2400" b="1" dirty="0" err="1" smtClean="0">
              <a:solidFill>
                <a:schemeClr val="tx1"/>
              </a:solidFill>
              <a:latin typeface="Cambria" pitchFamily="18" charset="0"/>
            </a:rPr>
            <a:t>портфолио</a:t>
          </a:r>
          <a:endParaRPr lang="ru-RU" sz="2400" b="1" dirty="0">
            <a:solidFill>
              <a:schemeClr val="tx1"/>
            </a:solidFill>
            <a:latin typeface="Cambria" pitchFamily="18" charset="0"/>
          </a:endParaRPr>
        </a:p>
      </dgm:t>
    </dgm:pt>
    <dgm:pt modelId="{72E161E5-9888-4FB1-B738-4D5BE4E9045B}" type="parTrans" cxnId="{F69315F6-88D6-4C69-929B-88EFBD70ED04}">
      <dgm:prSet/>
      <dgm:spPr/>
      <dgm:t>
        <a:bodyPr/>
        <a:lstStyle/>
        <a:p>
          <a:endParaRPr lang="ru-RU"/>
        </a:p>
      </dgm:t>
    </dgm:pt>
    <dgm:pt modelId="{FF0D01ED-7BC1-4536-BEC3-02DBE47D05B8}" type="sibTrans" cxnId="{F69315F6-88D6-4C69-929B-88EFBD70ED04}">
      <dgm:prSet/>
      <dgm:spPr/>
      <dgm:t>
        <a:bodyPr/>
        <a:lstStyle/>
        <a:p>
          <a:endParaRPr lang="ru-RU"/>
        </a:p>
      </dgm:t>
    </dgm:pt>
    <dgm:pt modelId="{95F58235-0F93-4A14-A50B-283290E63DF5}">
      <dgm:prSet phldrT="[Текст]" custT="1"/>
      <dgm:spPr/>
      <dgm:t>
        <a:bodyPr/>
        <a:lstStyle/>
        <a:p>
          <a:pPr marL="182563" indent="0" algn="l"/>
          <a:r>
            <a:rPr lang="ru-RU" sz="2000" dirty="0" smtClean="0">
              <a:solidFill>
                <a:schemeClr val="tx1"/>
              </a:solidFill>
              <a:latin typeface="Cambria" pitchFamily="18" charset="0"/>
            </a:rPr>
            <a:t>Диагностика и мониторинг успешности овладения предметными и </a:t>
          </a:r>
          <a:r>
            <a:rPr lang="ru-RU" sz="2000" dirty="0" err="1" smtClean="0">
              <a:solidFill>
                <a:schemeClr val="tx1"/>
              </a:solidFill>
              <a:latin typeface="Cambria" pitchFamily="18" charset="0"/>
            </a:rPr>
            <a:t>метапредметными</a:t>
          </a:r>
          <a:r>
            <a:rPr lang="ru-RU" sz="2000" dirty="0" smtClean="0">
              <a:solidFill>
                <a:schemeClr val="tx1"/>
              </a:solidFill>
              <a:latin typeface="Cambria" pitchFamily="18" charset="0"/>
            </a:rPr>
            <a:t> умениями</a:t>
          </a:r>
          <a:endParaRPr lang="ru-RU" sz="2000" dirty="0">
            <a:solidFill>
              <a:schemeClr val="tx1"/>
            </a:solidFill>
            <a:latin typeface="Cambria" pitchFamily="18" charset="0"/>
          </a:endParaRPr>
        </a:p>
      </dgm:t>
    </dgm:pt>
    <dgm:pt modelId="{5B819D5A-6C93-4CC4-8859-AF729CEC7D47}" type="parTrans" cxnId="{499EE5B1-B48E-45BF-B131-5C59BE72E437}">
      <dgm:prSet/>
      <dgm:spPr/>
      <dgm:t>
        <a:bodyPr/>
        <a:lstStyle/>
        <a:p>
          <a:endParaRPr lang="ru-RU"/>
        </a:p>
      </dgm:t>
    </dgm:pt>
    <dgm:pt modelId="{D111E80C-59B4-4255-9730-5F2575E2D1CA}" type="sibTrans" cxnId="{499EE5B1-B48E-45BF-B131-5C59BE72E437}">
      <dgm:prSet/>
      <dgm:spPr/>
      <dgm:t>
        <a:bodyPr/>
        <a:lstStyle/>
        <a:p>
          <a:endParaRPr lang="ru-RU"/>
        </a:p>
      </dgm:t>
    </dgm:pt>
    <dgm:pt modelId="{5532ED4F-766E-4EC3-96DE-7A8B7F7B3D70}">
      <dgm:prSet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Cambria" pitchFamily="18" charset="0"/>
            </a:rPr>
            <a:t>Диагностика и мониторинг личностных УУД в рамках ДО</a:t>
          </a:r>
          <a:endParaRPr lang="ru-RU" sz="2400" dirty="0">
            <a:solidFill>
              <a:schemeClr val="tx1"/>
            </a:solidFill>
            <a:latin typeface="Cambria" pitchFamily="18" charset="0"/>
          </a:endParaRPr>
        </a:p>
      </dgm:t>
    </dgm:pt>
    <dgm:pt modelId="{6164910D-9C72-49CD-B833-57E52116A392}" type="parTrans" cxnId="{AAACF6DD-55B1-462C-B49E-3D7C2B52C3DE}">
      <dgm:prSet/>
      <dgm:spPr/>
      <dgm:t>
        <a:bodyPr/>
        <a:lstStyle/>
        <a:p>
          <a:endParaRPr lang="ru-RU"/>
        </a:p>
      </dgm:t>
    </dgm:pt>
    <dgm:pt modelId="{41B82146-EEEC-4EF1-95E3-A547EECC1987}" type="sibTrans" cxnId="{AAACF6DD-55B1-462C-B49E-3D7C2B52C3DE}">
      <dgm:prSet/>
      <dgm:spPr/>
      <dgm:t>
        <a:bodyPr/>
        <a:lstStyle/>
        <a:p>
          <a:endParaRPr lang="ru-RU"/>
        </a:p>
      </dgm:t>
    </dgm:pt>
    <dgm:pt modelId="{C9DB27FC-E377-4BF9-A4CA-1FFB9B156DFE}">
      <dgm:prSet custT="1"/>
      <dgm:spPr/>
      <dgm:t>
        <a:bodyPr/>
        <a:lstStyle/>
        <a:p>
          <a:pPr algn="l"/>
          <a:r>
            <a:rPr lang="ru-RU" sz="2400" dirty="0" smtClean="0">
              <a:solidFill>
                <a:schemeClr val="tx1"/>
              </a:solidFill>
              <a:latin typeface="Cambria" pitchFamily="18" charset="0"/>
            </a:rPr>
            <a:t>Отметка по 5-ти балльной шкале</a:t>
          </a:r>
          <a:endParaRPr lang="ru-RU" sz="2400" dirty="0">
            <a:solidFill>
              <a:schemeClr val="tx1"/>
            </a:solidFill>
            <a:latin typeface="Cambria" pitchFamily="18" charset="0"/>
          </a:endParaRPr>
        </a:p>
      </dgm:t>
    </dgm:pt>
    <dgm:pt modelId="{9990B509-2926-4E45-B012-F05D6A7EFA6F}" type="parTrans" cxnId="{994A1D2A-25BC-40AC-9EE7-91BA20A1E887}">
      <dgm:prSet/>
      <dgm:spPr/>
      <dgm:t>
        <a:bodyPr/>
        <a:lstStyle/>
        <a:p>
          <a:endParaRPr lang="ru-RU"/>
        </a:p>
      </dgm:t>
    </dgm:pt>
    <dgm:pt modelId="{5B563AC1-CAD1-4B4F-B0B9-C6670A7874FE}" type="sibTrans" cxnId="{994A1D2A-25BC-40AC-9EE7-91BA20A1E887}">
      <dgm:prSet/>
      <dgm:spPr/>
      <dgm:t>
        <a:bodyPr/>
        <a:lstStyle/>
        <a:p>
          <a:endParaRPr lang="ru-RU"/>
        </a:p>
      </dgm:t>
    </dgm:pt>
    <dgm:pt modelId="{54E6505B-F2EB-47DC-9FAB-F6901E48BA42}">
      <dgm:prSet custT="1"/>
      <dgm:spPr/>
      <dgm:t>
        <a:bodyPr/>
        <a:lstStyle/>
        <a:p>
          <a:pPr marL="87313" indent="0" algn="l"/>
          <a:r>
            <a:rPr lang="ru-RU" sz="2400" dirty="0" smtClean="0">
              <a:solidFill>
                <a:schemeClr val="tx1"/>
              </a:solidFill>
              <a:latin typeface="Cambria" pitchFamily="18" charset="0"/>
            </a:rPr>
            <a:t>Самооценка и</a:t>
          </a:r>
        </a:p>
        <a:p>
          <a:pPr marL="87313" indent="0" algn="l"/>
          <a:r>
            <a:rPr lang="ru-RU" sz="2400" dirty="0" err="1" smtClean="0">
              <a:solidFill>
                <a:schemeClr val="tx1"/>
              </a:solidFill>
              <a:latin typeface="Cambria" pitchFamily="18" charset="0"/>
            </a:rPr>
            <a:t>взаимооценка</a:t>
          </a:r>
          <a:endParaRPr lang="ru-RU" sz="2400" dirty="0">
            <a:solidFill>
              <a:schemeClr val="tx1"/>
            </a:solidFill>
            <a:latin typeface="Cambria" pitchFamily="18" charset="0"/>
          </a:endParaRPr>
        </a:p>
      </dgm:t>
    </dgm:pt>
    <dgm:pt modelId="{BB20CBC9-9128-43A0-A607-7396E4FF82BF}" type="parTrans" cxnId="{70DE11F1-886F-4068-8E9E-5357BB74E777}">
      <dgm:prSet/>
      <dgm:spPr/>
      <dgm:t>
        <a:bodyPr/>
        <a:lstStyle/>
        <a:p>
          <a:endParaRPr lang="ru-RU"/>
        </a:p>
      </dgm:t>
    </dgm:pt>
    <dgm:pt modelId="{CCB98DB3-F1AE-4CC9-BFFE-518523646DDF}" type="sibTrans" cxnId="{70DE11F1-886F-4068-8E9E-5357BB74E777}">
      <dgm:prSet/>
      <dgm:spPr/>
      <dgm:t>
        <a:bodyPr/>
        <a:lstStyle/>
        <a:p>
          <a:endParaRPr lang="ru-RU"/>
        </a:p>
      </dgm:t>
    </dgm:pt>
    <dgm:pt modelId="{E66E85B5-EFF8-4AB0-A5CD-1064607F34A8}" type="pres">
      <dgm:prSet presAssocID="{75D53ECF-5F2D-4C4A-90CF-4C363F933386}" presName="compositeShape" presStyleCnt="0">
        <dgm:presLayoutVars>
          <dgm:chMax val="7"/>
          <dgm:dir/>
          <dgm:resizeHandles val="exact"/>
        </dgm:presLayoutVars>
      </dgm:prSet>
      <dgm:spPr/>
    </dgm:pt>
    <dgm:pt modelId="{5D2E3A57-0378-4E64-BAAC-E5128307B83B}" type="pres">
      <dgm:prSet presAssocID="{75D53ECF-5F2D-4C4A-90CF-4C363F933386}" presName="wedge1" presStyleLbl="node1" presStyleIdx="0" presStyleCnt="6" custScaleX="165899" custScaleY="124272" custLinFactNeighborX="3360" custLinFactNeighborY="-4720"/>
      <dgm:spPr/>
      <dgm:t>
        <a:bodyPr/>
        <a:lstStyle/>
        <a:p>
          <a:endParaRPr lang="ru-RU"/>
        </a:p>
      </dgm:t>
    </dgm:pt>
    <dgm:pt modelId="{481BEC48-103F-447A-AEAA-DCFB586825F4}" type="pres">
      <dgm:prSet presAssocID="{75D53ECF-5F2D-4C4A-90CF-4C363F93338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CBBF1-DFE4-4F17-92D7-9B76E4669B3F}" type="pres">
      <dgm:prSet presAssocID="{75D53ECF-5F2D-4C4A-90CF-4C363F933386}" presName="wedge2" presStyleLbl="node1" presStyleIdx="1" presStyleCnt="6" custScaleX="174134" custScaleY="121294" custLinFactNeighborX="14273" custLinFactNeighborY="-5534"/>
      <dgm:spPr/>
      <dgm:t>
        <a:bodyPr/>
        <a:lstStyle/>
        <a:p>
          <a:endParaRPr lang="ru-RU"/>
        </a:p>
      </dgm:t>
    </dgm:pt>
    <dgm:pt modelId="{05616EA7-F581-4EEB-B32E-8F4B3A7A8270}" type="pres">
      <dgm:prSet presAssocID="{75D53ECF-5F2D-4C4A-90CF-4C363F93338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38F69-061E-42F4-B84D-719E42EA3095}" type="pres">
      <dgm:prSet presAssocID="{75D53ECF-5F2D-4C4A-90CF-4C363F933386}" presName="wedge3" presStyleLbl="node1" presStyleIdx="2" presStyleCnt="6" custScaleX="188542" custScaleY="121998" custLinFactNeighborX="7069" custLinFactNeighborY="-961"/>
      <dgm:spPr/>
      <dgm:t>
        <a:bodyPr/>
        <a:lstStyle/>
        <a:p>
          <a:endParaRPr lang="ru-RU"/>
        </a:p>
      </dgm:t>
    </dgm:pt>
    <dgm:pt modelId="{96A80531-15C3-4DDF-A7F9-F7B1B9610CB9}" type="pres">
      <dgm:prSet presAssocID="{75D53ECF-5F2D-4C4A-90CF-4C363F93338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C13CA6-C589-46A9-B8F0-A52B945D2C40}" type="pres">
      <dgm:prSet presAssocID="{75D53ECF-5F2D-4C4A-90CF-4C363F933386}" presName="wedge4" presStyleLbl="node1" presStyleIdx="3" presStyleCnt="6" custScaleX="169205" custScaleY="125801" custLinFactNeighborX="143" custLinFactNeighborY="-2277"/>
      <dgm:spPr/>
      <dgm:t>
        <a:bodyPr/>
        <a:lstStyle/>
        <a:p>
          <a:endParaRPr lang="ru-RU"/>
        </a:p>
      </dgm:t>
    </dgm:pt>
    <dgm:pt modelId="{7AFDDDE1-1D29-42D9-BFD9-396A1507EB10}" type="pres">
      <dgm:prSet presAssocID="{75D53ECF-5F2D-4C4A-90CF-4C363F93338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5F850-9EAE-44B2-A30F-9A85DBF24AC2}" type="pres">
      <dgm:prSet presAssocID="{75D53ECF-5F2D-4C4A-90CF-4C363F933386}" presName="wedge5" presStyleLbl="node1" presStyleIdx="4" presStyleCnt="6" custScaleX="184949" custScaleY="118886" custLinFactNeighborX="-4855" custLinFactNeighborY="-5734"/>
      <dgm:spPr/>
      <dgm:t>
        <a:bodyPr/>
        <a:lstStyle/>
        <a:p>
          <a:endParaRPr lang="ru-RU"/>
        </a:p>
      </dgm:t>
    </dgm:pt>
    <dgm:pt modelId="{47EE4708-FD6F-4D7A-90C4-9964D54E5A75}" type="pres">
      <dgm:prSet presAssocID="{75D53ECF-5F2D-4C4A-90CF-4C363F93338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BD3703-B75A-4BBB-AE61-E59F80B42D3F}" type="pres">
      <dgm:prSet presAssocID="{75D53ECF-5F2D-4C4A-90CF-4C363F933386}" presName="wedge6" presStyleLbl="node1" presStyleIdx="5" presStyleCnt="6" custScaleX="165701" custScaleY="127258" custLinFactNeighborX="-1609" custLinFactNeighborY="-9592"/>
      <dgm:spPr/>
      <dgm:t>
        <a:bodyPr/>
        <a:lstStyle/>
        <a:p>
          <a:endParaRPr lang="ru-RU"/>
        </a:p>
      </dgm:t>
    </dgm:pt>
    <dgm:pt modelId="{9431A7DE-CF63-4095-B86E-D890C54DB414}" type="pres">
      <dgm:prSet presAssocID="{75D53ECF-5F2D-4C4A-90CF-4C363F93338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4A1D2A-25BC-40AC-9EE7-91BA20A1E887}" srcId="{75D53ECF-5F2D-4C4A-90CF-4C363F933386}" destId="{C9DB27FC-E377-4BF9-A4CA-1FFB9B156DFE}" srcOrd="2" destOrd="0" parTransId="{9990B509-2926-4E45-B012-F05D6A7EFA6F}" sibTransId="{5B563AC1-CAD1-4B4F-B0B9-C6670A7874FE}"/>
    <dgm:cxn modelId="{AAACF6DD-55B1-462C-B49E-3D7C2B52C3DE}" srcId="{75D53ECF-5F2D-4C4A-90CF-4C363F933386}" destId="{5532ED4F-766E-4EC3-96DE-7A8B7F7B3D70}" srcOrd="1" destOrd="0" parTransId="{6164910D-9C72-49CD-B833-57E52116A392}" sibTransId="{41B82146-EEEC-4EF1-95E3-A547EECC1987}"/>
    <dgm:cxn modelId="{711D0E87-2769-4D03-B157-BFA1F90E97F1}" type="presOf" srcId="{95F58235-0F93-4A14-A50B-283290E63DF5}" destId="{47EE4708-FD6F-4D7A-90C4-9964D54E5A75}" srcOrd="1" destOrd="0" presId="urn:microsoft.com/office/officeart/2005/8/layout/chart3"/>
    <dgm:cxn modelId="{04CEC3CF-FB13-4B89-AA10-934CBC602373}" type="presOf" srcId="{54E6505B-F2EB-47DC-9FAB-F6901E48BA42}" destId="{9431A7DE-CF63-4095-B86E-D890C54DB414}" srcOrd="1" destOrd="0" presId="urn:microsoft.com/office/officeart/2005/8/layout/chart3"/>
    <dgm:cxn modelId="{D9691C08-6D8A-48E0-AA7F-8977C97E32B2}" type="presOf" srcId="{5532ED4F-766E-4EC3-96DE-7A8B7F7B3D70}" destId="{A3BCBBF1-DFE4-4F17-92D7-9B76E4669B3F}" srcOrd="0" destOrd="0" presId="urn:microsoft.com/office/officeart/2005/8/layout/chart3"/>
    <dgm:cxn modelId="{FBB5285E-BED3-4713-B550-7DB4BFDA8AF0}" type="presOf" srcId="{223104B0-EBD4-449F-973D-9C3472B6A9E8}" destId="{5D2E3A57-0378-4E64-BAAC-E5128307B83B}" srcOrd="0" destOrd="0" presId="urn:microsoft.com/office/officeart/2005/8/layout/chart3"/>
    <dgm:cxn modelId="{A9774F19-DE16-4A7A-BE34-C7AA3E112939}" type="presOf" srcId="{75D53ECF-5F2D-4C4A-90CF-4C363F933386}" destId="{E66E85B5-EFF8-4AB0-A5CD-1064607F34A8}" srcOrd="0" destOrd="0" presId="urn:microsoft.com/office/officeart/2005/8/layout/chart3"/>
    <dgm:cxn modelId="{499EE5B1-B48E-45BF-B131-5C59BE72E437}" srcId="{75D53ECF-5F2D-4C4A-90CF-4C363F933386}" destId="{95F58235-0F93-4A14-A50B-283290E63DF5}" srcOrd="4" destOrd="0" parTransId="{5B819D5A-6C93-4CC4-8859-AF729CEC7D47}" sibTransId="{D111E80C-59B4-4255-9730-5F2575E2D1CA}"/>
    <dgm:cxn modelId="{B495F010-4F6E-47F2-88F6-EDCF7FAB0A06}" srcId="{75D53ECF-5F2D-4C4A-90CF-4C363F933386}" destId="{223104B0-EBD4-449F-973D-9C3472B6A9E8}" srcOrd="0" destOrd="0" parTransId="{A7CB3C87-EA5D-4970-8596-BE786E8A97FD}" sibTransId="{7EFCEBDB-6DDC-4AF3-86E6-120C7838898B}"/>
    <dgm:cxn modelId="{117EBF28-3078-4CFA-82B5-358D40C0D686}" type="presOf" srcId="{223104B0-EBD4-449F-973D-9C3472B6A9E8}" destId="{481BEC48-103F-447A-AEAA-DCFB586825F4}" srcOrd="1" destOrd="0" presId="urn:microsoft.com/office/officeart/2005/8/layout/chart3"/>
    <dgm:cxn modelId="{C16DACBC-1C49-4DBF-A68F-71E000504772}" type="presOf" srcId="{95F58235-0F93-4A14-A50B-283290E63DF5}" destId="{6005F850-9EAE-44B2-A30F-9A85DBF24AC2}" srcOrd="0" destOrd="0" presId="urn:microsoft.com/office/officeart/2005/8/layout/chart3"/>
    <dgm:cxn modelId="{70DE11F1-886F-4068-8E9E-5357BB74E777}" srcId="{75D53ECF-5F2D-4C4A-90CF-4C363F933386}" destId="{54E6505B-F2EB-47DC-9FAB-F6901E48BA42}" srcOrd="5" destOrd="0" parTransId="{BB20CBC9-9128-43A0-A607-7396E4FF82BF}" sibTransId="{CCB98DB3-F1AE-4CC9-BFFE-518523646DDF}"/>
    <dgm:cxn modelId="{F69315F6-88D6-4C69-929B-88EFBD70ED04}" srcId="{75D53ECF-5F2D-4C4A-90CF-4C363F933386}" destId="{FB7E4593-8A11-42C3-A972-17C925394E21}" srcOrd="3" destOrd="0" parTransId="{72E161E5-9888-4FB1-B738-4D5BE4E9045B}" sibTransId="{FF0D01ED-7BC1-4536-BEC3-02DBE47D05B8}"/>
    <dgm:cxn modelId="{84D47D91-C950-4AC4-99EA-9262B8A6BB67}" type="presOf" srcId="{FB7E4593-8A11-42C3-A972-17C925394E21}" destId="{35C13CA6-C589-46A9-B8F0-A52B945D2C40}" srcOrd="0" destOrd="0" presId="urn:microsoft.com/office/officeart/2005/8/layout/chart3"/>
    <dgm:cxn modelId="{8FC506BC-BFF2-44E9-B4A8-C45EED91432C}" type="presOf" srcId="{54E6505B-F2EB-47DC-9FAB-F6901E48BA42}" destId="{BCBD3703-B75A-4BBB-AE61-E59F80B42D3F}" srcOrd="0" destOrd="0" presId="urn:microsoft.com/office/officeart/2005/8/layout/chart3"/>
    <dgm:cxn modelId="{72218838-06DA-4BF1-9932-5F4A40B590B6}" type="presOf" srcId="{C9DB27FC-E377-4BF9-A4CA-1FFB9B156DFE}" destId="{C2C38F69-061E-42F4-B84D-719E42EA3095}" srcOrd="0" destOrd="0" presId="urn:microsoft.com/office/officeart/2005/8/layout/chart3"/>
    <dgm:cxn modelId="{52F6EA87-28C4-4D53-AFB5-B4F05022C398}" type="presOf" srcId="{FB7E4593-8A11-42C3-A972-17C925394E21}" destId="{7AFDDDE1-1D29-42D9-BFD9-396A1507EB10}" srcOrd="1" destOrd="0" presId="urn:microsoft.com/office/officeart/2005/8/layout/chart3"/>
    <dgm:cxn modelId="{BEDAC6DF-0E0B-4D92-B94A-3548E8FD15E5}" type="presOf" srcId="{C9DB27FC-E377-4BF9-A4CA-1FFB9B156DFE}" destId="{96A80531-15C3-4DDF-A7F9-F7B1B9610CB9}" srcOrd="1" destOrd="0" presId="urn:microsoft.com/office/officeart/2005/8/layout/chart3"/>
    <dgm:cxn modelId="{20F63ACC-7DAF-4A03-ACE0-A4D71DDA2411}" type="presOf" srcId="{5532ED4F-766E-4EC3-96DE-7A8B7F7B3D70}" destId="{05616EA7-F581-4EEB-B32E-8F4B3A7A8270}" srcOrd="1" destOrd="0" presId="urn:microsoft.com/office/officeart/2005/8/layout/chart3"/>
    <dgm:cxn modelId="{7BC15975-FD03-4BCA-994F-810BF73A6149}" type="presParOf" srcId="{E66E85B5-EFF8-4AB0-A5CD-1064607F34A8}" destId="{5D2E3A57-0378-4E64-BAAC-E5128307B83B}" srcOrd="0" destOrd="0" presId="urn:microsoft.com/office/officeart/2005/8/layout/chart3"/>
    <dgm:cxn modelId="{EA9F8CB9-1FF0-4387-8259-E79C3915FB26}" type="presParOf" srcId="{E66E85B5-EFF8-4AB0-A5CD-1064607F34A8}" destId="{481BEC48-103F-447A-AEAA-DCFB586825F4}" srcOrd="1" destOrd="0" presId="urn:microsoft.com/office/officeart/2005/8/layout/chart3"/>
    <dgm:cxn modelId="{29E11E46-AE9E-45AF-B9E4-944F5FAC1858}" type="presParOf" srcId="{E66E85B5-EFF8-4AB0-A5CD-1064607F34A8}" destId="{A3BCBBF1-DFE4-4F17-92D7-9B76E4669B3F}" srcOrd="2" destOrd="0" presId="urn:microsoft.com/office/officeart/2005/8/layout/chart3"/>
    <dgm:cxn modelId="{1B3B614A-1165-4E8A-8857-A8971D1A6B2F}" type="presParOf" srcId="{E66E85B5-EFF8-4AB0-A5CD-1064607F34A8}" destId="{05616EA7-F581-4EEB-B32E-8F4B3A7A8270}" srcOrd="3" destOrd="0" presId="urn:microsoft.com/office/officeart/2005/8/layout/chart3"/>
    <dgm:cxn modelId="{BD4CD354-1CE6-440A-AC75-690CE8DEEB37}" type="presParOf" srcId="{E66E85B5-EFF8-4AB0-A5CD-1064607F34A8}" destId="{C2C38F69-061E-42F4-B84D-719E42EA3095}" srcOrd="4" destOrd="0" presId="urn:microsoft.com/office/officeart/2005/8/layout/chart3"/>
    <dgm:cxn modelId="{B5D04F1B-5FEB-4175-BFAD-45CFE5878000}" type="presParOf" srcId="{E66E85B5-EFF8-4AB0-A5CD-1064607F34A8}" destId="{96A80531-15C3-4DDF-A7F9-F7B1B9610CB9}" srcOrd="5" destOrd="0" presId="urn:microsoft.com/office/officeart/2005/8/layout/chart3"/>
    <dgm:cxn modelId="{5CC67D47-94CA-48E9-A5E4-72C529611EDA}" type="presParOf" srcId="{E66E85B5-EFF8-4AB0-A5CD-1064607F34A8}" destId="{35C13CA6-C589-46A9-B8F0-A52B945D2C40}" srcOrd="6" destOrd="0" presId="urn:microsoft.com/office/officeart/2005/8/layout/chart3"/>
    <dgm:cxn modelId="{11E50E7E-6385-46B4-9E68-1B92409DC96D}" type="presParOf" srcId="{E66E85B5-EFF8-4AB0-A5CD-1064607F34A8}" destId="{7AFDDDE1-1D29-42D9-BFD9-396A1507EB10}" srcOrd="7" destOrd="0" presId="urn:microsoft.com/office/officeart/2005/8/layout/chart3"/>
    <dgm:cxn modelId="{D0A3E3C4-157D-46DF-908E-7710BA575B80}" type="presParOf" srcId="{E66E85B5-EFF8-4AB0-A5CD-1064607F34A8}" destId="{6005F850-9EAE-44B2-A30F-9A85DBF24AC2}" srcOrd="8" destOrd="0" presId="urn:microsoft.com/office/officeart/2005/8/layout/chart3"/>
    <dgm:cxn modelId="{6E5B3642-819C-4676-BCDD-156F30E076A9}" type="presParOf" srcId="{E66E85B5-EFF8-4AB0-A5CD-1064607F34A8}" destId="{47EE4708-FD6F-4D7A-90C4-9964D54E5A75}" srcOrd="9" destOrd="0" presId="urn:microsoft.com/office/officeart/2005/8/layout/chart3"/>
    <dgm:cxn modelId="{766E5DF6-5C2D-40EF-AAB1-1AF46A463EC0}" type="presParOf" srcId="{E66E85B5-EFF8-4AB0-A5CD-1064607F34A8}" destId="{BCBD3703-B75A-4BBB-AE61-E59F80B42D3F}" srcOrd="10" destOrd="0" presId="urn:microsoft.com/office/officeart/2005/8/layout/chart3"/>
    <dgm:cxn modelId="{4E9F909F-C4BA-4BC6-B1BD-5182575D4E72}" type="presParOf" srcId="{E66E85B5-EFF8-4AB0-A5CD-1064607F34A8}" destId="{9431A7DE-CF63-4095-B86E-D890C54DB41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01013D-5A88-4A4E-BA5C-5039169CE32E}" type="doc">
      <dgm:prSet loTypeId="urn:microsoft.com/office/officeart/2005/8/layout/list1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FAAA7DB-EF94-44D6-B7B5-74210CFEC6E6}">
      <dgm:prSet phldrT="[Текст]" custT="1"/>
      <dgm:spPr/>
      <dgm:t>
        <a:bodyPr/>
        <a:lstStyle/>
        <a:p>
          <a:r>
            <a:rPr lang="ru-RU" sz="2800" dirty="0" err="1" smtClean="0"/>
            <a:t>Естественно-научная</a:t>
          </a:r>
          <a:endParaRPr lang="ru-RU" sz="2800" dirty="0"/>
        </a:p>
      </dgm:t>
    </dgm:pt>
    <dgm:pt modelId="{1D3D41F6-A6FD-42ED-A049-F97C4129EB48}" type="parTrans" cxnId="{2FB9D09F-2243-4BED-BD9C-2574357DE1CA}">
      <dgm:prSet/>
      <dgm:spPr/>
      <dgm:t>
        <a:bodyPr/>
        <a:lstStyle/>
        <a:p>
          <a:endParaRPr lang="ru-RU"/>
        </a:p>
      </dgm:t>
    </dgm:pt>
    <dgm:pt modelId="{01632827-06BF-4EF1-81C0-1DE246D92CEC}" type="sibTrans" cxnId="{2FB9D09F-2243-4BED-BD9C-2574357DE1CA}">
      <dgm:prSet/>
      <dgm:spPr/>
      <dgm:t>
        <a:bodyPr/>
        <a:lstStyle/>
        <a:p>
          <a:endParaRPr lang="ru-RU"/>
        </a:p>
      </dgm:t>
    </dgm:pt>
    <dgm:pt modelId="{424C20C5-4155-4ED9-A5D1-AA4AD49F7BA9}">
      <dgm:prSet phldrT="[Текст]" custT="1"/>
      <dgm:spPr/>
      <dgm:t>
        <a:bodyPr/>
        <a:lstStyle/>
        <a:p>
          <a:r>
            <a:rPr lang="ru-RU" sz="2800" dirty="0" smtClean="0"/>
            <a:t>Научно-техническая</a:t>
          </a:r>
          <a:endParaRPr lang="ru-RU" sz="2800" dirty="0"/>
        </a:p>
      </dgm:t>
    </dgm:pt>
    <dgm:pt modelId="{1D0E8810-04F2-4C27-9C71-6F221E9C8364}" type="parTrans" cxnId="{77415A2F-926F-44BF-A394-43761E521453}">
      <dgm:prSet/>
      <dgm:spPr/>
      <dgm:t>
        <a:bodyPr/>
        <a:lstStyle/>
        <a:p>
          <a:endParaRPr lang="ru-RU"/>
        </a:p>
      </dgm:t>
    </dgm:pt>
    <dgm:pt modelId="{CAEB9768-E639-4059-A8FC-788131E9D08F}" type="sibTrans" cxnId="{77415A2F-926F-44BF-A394-43761E521453}">
      <dgm:prSet/>
      <dgm:spPr/>
      <dgm:t>
        <a:bodyPr/>
        <a:lstStyle/>
        <a:p>
          <a:endParaRPr lang="ru-RU"/>
        </a:p>
      </dgm:t>
    </dgm:pt>
    <dgm:pt modelId="{3B0AC035-9ACC-4178-B5C1-472C58F2DCD9}">
      <dgm:prSet phldrT="[Текст]" custT="1"/>
      <dgm:spPr/>
      <dgm:t>
        <a:bodyPr/>
        <a:lstStyle/>
        <a:p>
          <a:r>
            <a:rPr lang="ru-RU" sz="2800" dirty="0" smtClean="0"/>
            <a:t>Социально-экономическая</a:t>
          </a:r>
          <a:endParaRPr lang="ru-RU" sz="2800" dirty="0"/>
        </a:p>
      </dgm:t>
    </dgm:pt>
    <dgm:pt modelId="{62BAB6BC-04C5-4F9C-8394-BB9C01945BED}" type="parTrans" cxnId="{52AF59E7-1BCA-4688-9A59-5223D1A94D3E}">
      <dgm:prSet/>
      <dgm:spPr/>
      <dgm:t>
        <a:bodyPr/>
        <a:lstStyle/>
        <a:p>
          <a:endParaRPr lang="ru-RU"/>
        </a:p>
      </dgm:t>
    </dgm:pt>
    <dgm:pt modelId="{4F036508-C169-41E1-9895-36C2A79E7D08}" type="sibTrans" cxnId="{52AF59E7-1BCA-4688-9A59-5223D1A94D3E}">
      <dgm:prSet/>
      <dgm:spPr/>
      <dgm:t>
        <a:bodyPr/>
        <a:lstStyle/>
        <a:p>
          <a:endParaRPr lang="ru-RU"/>
        </a:p>
      </dgm:t>
    </dgm:pt>
    <dgm:pt modelId="{36B1D342-AE1F-4D6B-B725-893A506C2F8C}">
      <dgm:prSet custT="1"/>
      <dgm:spPr/>
      <dgm:t>
        <a:bodyPr/>
        <a:lstStyle/>
        <a:p>
          <a:r>
            <a:rPr lang="ru-RU" sz="2800" dirty="0" smtClean="0"/>
            <a:t>Художественная</a:t>
          </a:r>
          <a:endParaRPr lang="ru-RU" sz="2800" dirty="0"/>
        </a:p>
      </dgm:t>
    </dgm:pt>
    <dgm:pt modelId="{43B0E17D-FB1B-401E-81B7-9EB457DC0B81}" type="parTrans" cxnId="{91AC462E-4CF8-4A78-B37F-1CAC898F0D5A}">
      <dgm:prSet/>
      <dgm:spPr/>
      <dgm:t>
        <a:bodyPr/>
        <a:lstStyle/>
        <a:p>
          <a:endParaRPr lang="ru-RU"/>
        </a:p>
      </dgm:t>
    </dgm:pt>
    <dgm:pt modelId="{C16CE4A0-D63D-46B4-862E-180BFFE0A4F2}" type="sibTrans" cxnId="{91AC462E-4CF8-4A78-B37F-1CAC898F0D5A}">
      <dgm:prSet/>
      <dgm:spPr/>
      <dgm:t>
        <a:bodyPr/>
        <a:lstStyle/>
        <a:p>
          <a:endParaRPr lang="ru-RU"/>
        </a:p>
      </dgm:t>
    </dgm:pt>
    <dgm:pt modelId="{7555BF1E-5B12-4B96-94FF-85C0EE244EAB}">
      <dgm:prSet custT="1"/>
      <dgm:spPr/>
      <dgm:t>
        <a:bodyPr/>
        <a:lstStyle/>
        <a:p>
          <a:r>
            <a:rPr lang="ru-RU" sz="2800" dirty="0" smtClean="0"/>
            <a:t>Туристско-краеведческая</a:t>
          </a:r>
          <a:endParaRPr lang="ru-RU" sz="2800" dirty="0"/>
        </a:p>
      </dgm:t>
    </dgm:pt>
    <dgm:pt modelId="{65D1375A-A8A9-4309-9896-1023027F6BA1}" type="parTrans" cxnId="{ED052CE1-F351-4A29-A2D3-77F33F9530E6}">
      <dgm:prSet/>
      <dgm:spPr/>
      <dgm:t>
        <a:bodyPr/>
        <a:lstStyle/>
        <a:p>
          <a:endParaRPr lang="ru-RU"/>
        </a:p>
      </dgm:t>
    </dgm:pt>
    <dgm:pt modelId="{4AAE30AE-A6E9-481A-B31D-8AE51013A49C}" type="sibTrans" cxnId="{ED052CE1-F351-4A29-A2D3-77F33F9530E6}">
      <dgm:prSet/>
      <dgm:spPr/>
      <dgm:t>
        <a:bodyPr/>
        <a:lstStyle/>
        <a:p>
          <a:endParaRPr lang="ru-RU"/>
        </a:p>
      </dgm:t>
    </dgm:pt>
    <dgm:pt modelId="{B052A889-33A9-46EF-98CF-AEEDC9C56876}">
      <dgm:prSet custT="1"/>
      <dgm:spPr/>
      <dgm:t>
        <a:bodyPr/>
        <a:lstStyle/>
        <a:p>
          <a:r>
            <a:rPr lang="ru-RU" sz="2800" dirty="0" smtClean="0"/>
            <a:t>Физкультурно-спортивная</a:t>
          </a:r>
          <a:endParaRPr lang="ru-RU" sz="2800" dirty="0"/>
        </a:p>
      </dgm:t>
    </dgm:pt>
    <dgm:pt modelId="{42B7F3DA-816A-4FED-9774-BEB2B1122B03}" type="parTrans" cxnId="{9613296E-F1E1-4155-9250-88A3F51E1ED0}">
      <dgm:prSet/>
      <dgm:spPr/>
      <dgm:t>
        <a:bodyPr/>
        <a:lstStyle/>
        <a:p>
          <a:endParaRPr lang="ru-RU"/>
        </a:p>
      </dgm:t>
    </dgm:pt>
    <dgm:pt modelId="{CD24D366-E19A-486C-9391-5AC1091EA260}" type="sibTrans" cxnId="{9613296E-F1E1-4155-9250-88A3F51E1ED0}">
      <dgm:prSet/>
      <dgm:spPr/>
      <dgm:t>
        <a:bodyPr/>
        <a:lstStyle/>
        <a:p>
          <a:endParaRPr lang="ru-RU"/>
        </a:p>
      </dgm:t>
    </dgm:pt>
    <dgm:pt modelId="{4A2F5755-C0D3-4A4A-B1F2-3408DC456AF8}">
      <dgm:prSet custT="1"/>
      <dgm:spPr/>
      <dgm:t>
        <a:bodyPr/>
        <a:lstStyle/>
        <a:p>
          <a:r>
            <a:rPr lang="ru-RU" sz="2800" dirty="0" smtClean="0"/>
            <a:t>Социально-педагогическая</a:t>
          </a:r>
          <a:endParaRPr lang="ru-RU" sz="2800" dirty="0"/>
        </a:p>
      </dgm:t>
    </dgm:pt>
    <dgm:pt modelId="{2EE4E188-0F6F-4B8A-A52E-76C0F2F5A367}" type="parTrans" cxnId="{33D5F9B8-CF4A-42CA-9BA3-A3B30A225DFB}">
      <dgm:prSet/>
      <dgm:spPr/>
      <dgm:t>
        <a:bodyPr/>
        <a:lstStyle/>
        <a:p>
          <a:endParaRPr lang="ru-RU"/>
        </a:p>
      </dgm:t>
    </dgm:pt>
    <dgm:pt modelId="{DFF1A452-BB79-4F26-88C3-968FE5339162}" type="sibTrans" cxnId="{33D5F9B8-CF4A-42CA-9BA3-A3B30A225DFB}">
      <dgm:prSet/>
      <dgm:spPr/>
      <dgm:t>
        <a:bodyPr/>
        <a:lstStyle/>
        <a:p>
          <a:endParaRPr lang="ru-RU"/>
        </a:p>
      </dgm:t>
    </dgm:pt>
    <dgm:pt modelId="{6925AD35-6D2E-4B04-AF61-6F7A7F5CC93B}">
      <dgm:prSet custT="1"/>
      <dgm:spPr/>
      <dgm:t>
        <a:bodyPr/>
        <a:lstStyle/>
        <a:p>
          <a:r>
            <a:rPr lang="ru-RU" sz="2800" dirty="0" smtClean="0"/>
            <a:t>Эколого-биологическая</a:t>
          </a:r>
          <a:endParaRPr lang="ru-RU" sz="2800" dirty="0"/>
        </a:p>
      </dgm:t>
    </dgm:pt>
    <dgm:pt modelId="{04FAA770-F98B-4EA2-997A-957546BD6631}" type="parTrans" cxnId="{C434C178-D68C-4EF8-9907-C3205023D48E}">
      <dgm:prSet/>
      <dgm:spPr/>
      <dgm:t>
        <a:bodyPr/>
        <a:lstStyle/>
        <a:p>
          <a:endParaRPr lang="ru-RU"/>
        </a:p>
      </dgm:t>
    </dgm:pt>
    <dgm:pt modelId="{A5112452-837E-4E2E-B062-849DF45DB5E2}" type="sibTrans" cxnId="{C434C178-D68C-4EF8-9907-C3205023D48E}">
      <dgm:prSet/>
      <dgm:spPr/>
      <dgm:t>
        <a:bodyPr/>
        <a:lstStyle/>
        <a:p>
          <a:endParaRPr lang="ru-RU"/>
        </a:p>
      </dgm:t>
    </dgm:pt>
    <dgm:pt modelId="{A5EDBA8B-DF8C-4DA3-B673-66E631165999}" type="pres">
      <dgm:prSet presAssocID="{4B01013D-5A88-4A4E-BA5C-5039169CE32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18AAE0-308D-402B-B468-18D9A21E2FD8}" type="pres">
      <dgm:prSet presAssocID="{1FAAA7DB-EF94-44D6-B7B5-74210CFEC6E6}" presName="parentLin" presStyleCnt="0"/>
      <dgm:spPr/>
    </dgm:pt>
    <dgm:pt modelId="{02C5C31A-2EDF-4E02-8388-49EF2789E2DC}" type="pres">
      <dgm:prSet presAssocID="{1FAAA7DB-EF94-44D6-B7B5-74210CFEC6E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3F08F08-76A4-4E2F-B769-922E9C7D60FA}" type="pres">
      <dgm:prSet presAssocID="{1FAAA7DB-EF94-44D6-B7B5-74210CFEC6E6}" presName="parentText" presStyleLbl="node1" presStyleIdx="0" presStyleCnt="8" custScaleX="1176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5E7F6-E4E4-42EB-A45F-ED3F6AC398B4}" type="pres">
      <dgm:prSet presAssocID="{1FAAA7DB-EF94-44D6-B7B5-74210CFEC6E6}" presName="negativeSpace" presStyleCnt="0"/>
      <dgm:spPr/>
    </dgm:pt>
    <dgm:pt modelId="{D2C63D6A-F177-4239-91F2-B444267DC2A3}" type="pres">
      <dgm:prSet presAssocID="{1FAAA7DB-EF94-44D6-B7B5-74210CFEC6E6}" presName="childText" presStyleLbl="conFgAcc1" presStyleIdx="0" presStyleCnt="8">
        <dgm:presLayoutVars>
          <dgm:bulletEnabled val="1"/>
        </dgm:presLayoutVars>
      </dgm:prSet>
      <dgm:spPr/>
    </dgm:pt>
    <dgm:pt modelId="{7B7C6118-E529-4C34-B9FF-1773A402703E}" type="pres">
      <dgm:prSet presAssocID="{01632827-06BF-4EF1-81C0-1DE246D92CEC}" presName="spaceBetweenRectangles" presStyleCnt="0"/>
      <dgm:spPr/>
    </dgm:pt>
    <dgm:pt modelId="{B0BFEAAE-41A5-462F-9FA0-2808DF0AFAD0}" type="pres">
      <dgm:prSet presAssocID="{424C20C5-4155-4ED9-A5D1-AA4AD49F7BA9}" presName="parentLin" presStyleCnt="0"/>
      <dgm:spPr/>
    </dgm:pt>
    <dgm:pt modelId="{3E7E0187-A53B-405A-BBF7-14F0410318A6}" type="pres">
      <dgm:prSet presAssocID="{424C20C5-4155-4ED9-A5D1-AA4AD49F7BA9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E3683EB2-5468-4409-993F-5DC885FB6AF2}" type="pres">
      <dgm:prSet presAssocID="{424C20C5-4155-4ED9-A5D1-AA4AD49F7BA9}" presName="parentText" presStyleLbl="node1" presStyleIdx="1" presStyleCnt="8" custScaleX="118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F66A1-3FB6-40EC-98E1-C3D2EDA5033C}" type="pres">
      <dgm:prSet presAssocID="{424C20C5-4155-4ED9-A5D1-AA4AD49F7BA9}" presName="negativeSpace" presStyleCnt="0"/>
      <dgm:spPr/>
    </dgm:pt>
    <dgm:pt modelId="{7A890CD5-2E8A-48D9-8BA7-673C850777E9}" type="pres">
      <dgm:prSet presAssocID="{424C20C5-4155-4ED9-A5D1-AA4AD49F7BA9}" presName="childText" presStyleLbl="conFgAcc1" presStyleIdx="1" presStyleCnt="8">
        <dgm:presLayoutVars>
          <dgm:bulletEnabled val="1"/>
        </dgm:presLayoutVars>
      </dgm:prSet>
      <dgm:spPr/>
    </dgm:pt>
    <dgm:pt modelId="{900F9462-7581-4EAE-B3FD-CD49A1B7654E}" type="pres">
      <dgm:prSet presAssocID="{CAEB9768-E639-4059-A8FC-788131E9D08F}" presName="spaceBetweenRectangles" presStyleCnt="0"/>
      <dgm:spPr/>
    </dgm:pt>
    <dgm:pt modelId="{3FD6E5E6-FE9D-4094-923E-1E7AAB676F91}" type="pres">
      <dgm:prSet presAssocID="{36B1D342-AE1F-4D6B-B725-893A506C2F8C}" presName="parentLin" presStyleCnt="0"/>
      <dgm:spPr/>
    </dgm:pt>
    <dgm:pt modelId="{B2E77AE3-1A6D-422D-BAC1-813F0ADF5D0B}" type="pres">
      <dgm:prSet presAssocID="{36B1D342-AE1F-4D6B-B725-893A506C2F8C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84B7E6F0-F0DD-42AF-9FD3-D7FD491A90CC}" type="pres">
      <dgm:prSet presAssocID="{36B1D342-AE1F-4D6B-B725-893A506C2F8C}" presName="parentText" presStyleLbl="node1" presStyleIdx="2" presStyleCnt="8" custScaleX="1174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2D79D5-D019-437C-9420-3CF2A5E11EDA}" type="pres">
      <dgm:prSet presAssocID="{36B1D342-AE1F-4D6B-B725-893A506C2F8C}" presName="negativeSpace" presStyleCnt="0"/>
      <dgm:spPr/>
    </dgm:pt>
    <dgm:pt modelId="{E9E2898B-6A1D-48A1-B977-CDA6D74F97A4}" type="pres">
      <dgm:prSet presAssocID="{36B1D342-AE1F-4D6B-B725-893A506C2F8C}" presName="childText" presStyleLbl="conFgAcc1" presStyleIdx="2" presStyleCnt="8">
        <dgm:presLayoutVars>
          <dgm:bulletEnabled val="1"/>
        </dgm:presLayoutVars>
      </dgm:prSet>
      <dgm:spPr/>
    </dgm:pt>
    <dgm:pt modelId="{8B35394E-161D-4C36-A023-8972AEA0FA55}" type="pres">
      <dgm:prSet presAssocID="{C16CE4A0-D63D-46B4-862E-180BFFE0A4F2}" presName="spaceBetweenRectangles" presStyleCnt="0"/>
      <dgm:spPr/>
    </dgm:pt>
    <dgm:pt modelId="{D7FEB62C-C17D-4E7D-83C8-28A2E85F9E33}" type="pres">
      <dgm:prSet presAssocID="{7555BF1E-5B12-4B96-94FF-85C0EE244EAB}" presName="parentLin" presStyleCnt="0"/>
      <dgm:spPr/>
    </dgm:pt>
    <dgm:pt modelId="{E552BCB9-55AA-45EB-A3B6-825C5354B403}" type="pres">
      <dgm:prSet presAssocID="{7555BF1E-5B12-4B96-94FF-85C0EE244EAB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1D120CF0-2016-4BC6-9A59-C1BE70942CFC}" type="pres">
      <dgm:prSet presAssocID="{7555BF1E-5B12-4B96-94FF-85C0EE244EAB}" presName="parentText" presStyleLbl="node1" presStyleIdx="3" presStyleCnt="8" custScaleX="118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E9418-AA5C-4FAC-9A45-EB83B19520E5}" type="pres">
      <dgm:prSet presAssocID="{7555BF1E-5B12-4B96-94FF-85C0EE244EAB}" presName="negativeSpace" presStyleCnt="0"/>
      <dgm:spPr/>
    </dgm:pt>
    <dgm:pt modelId="{E1833D12-F4AD-42B8-981B-19160DDE8EEA}" type="pres">
      <dgm:prSet presAssocID="{7555BF1E-5B12-4B96-94FF-85C0EE244EAB}" presName="childText" presStyleLbl="conFgAcc1" presStyleIdx="3" presStyleCnt="8">
        <dgm:presLayoutVars>
          <dgm:bulletEnabled val="1"/>
        </dgm:presLayoutVars>
      </dgm:prSet>
      <dgm:spPr/>
    </dgm:pt>
    <dgm:pt modelId="{7B2EA386-AD38-4308-81EA-5F1FFFA4F113}" type="pres">
      <dgm:prSet presAssocID="{4AAE30AE-A6E9-481A-B31D-8AE51013A49C}" presName="spaceBetweenRectangles" presStyleCnt="0"/>
      <dgm:spPr/>
    </dgm:pt>
    <dgm:pt modelId="{8B60C6D1-D6AD-4D29-9418-F0ECD7B44B12}" type="pres">
      <dgm:prSet presAssocID="{B052A889-33A9-46EF-98CF-AEEDC9C56876}" presName="parentLin" presStyleCnt="0"/>
      <dgm:spPr/>
    </dgm:pt>
    <dgm:pt modelId="{CE9E8866-79A9-45AF-90AF-554BAC06C8A8}" type="pres">
      <dgm:prSet presAssocID="{B052A889-33A9-46EF-98CF-AEEDC9C56876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241C05AF-2E23-4BE0-B859-FAF319C5DCD5}" type="pres">
      <dgm:prSet presAssocID="{B052A889-33A9-46EF-98CF-AEEDC9C56876}" presName="parentText" presStyleLbl="node1" presStyleIdx="4" presStyleCnt="8" custScaleX="118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25D82-2C61-4E37-BF77-A432D9D926F4}" type="pres">
      <dgm:prSet presAssocID="{B052A889-33A9-46EF-98CF-AEEDC9C56876}" presName="negativeSpace" presStyleCnt="0"/>
      <dgm:spPr/>
    </dgm:pt>
    <dgm:pt modelId="{9C422601-5599-4B58-A609-676FD37BE81B}" type="pres">
      <dgm:prSet presAssocID="{B052A889-33A9-46EF-98CF-AEEDC9C56876}" presName="childText" presStyleLbl="conFgAcc1" presStyleIdx="4" presStyleCnt="8">
        <dgm:presLayoutVars>
          <dgm:bulletEnabled val="1"/>
        </dgm:presLayoutVars>
      </dgm:prSet>
      <dgm:spPr/>
    </dgm:pt>
    <dgm:pt modelId="{62695BFF-ACA4-40BC-B64C-F23E98561010}" type="pres">
      <dgm:prSet presAssocID="{CD24D366-E19A-486C-9391-5AC1091EA260}" presName="spaceBetweenRectangles" presStyleCnt="0"/>
      <dgm:spPr/>
    </dgm:pt>
    <dgm:pt modelId="{0BE296DF-513C-41A4-A32E-DABD9402AA70}" type="pres">
      <dgm:prSet presAssocID="{4A2F5755-C0D3-4A4A-B1F2-3408DC456AF8}" presName="parentLin" presStyleCnt="0"/>
      <dgm:spPr/>
    </dgm:pt>
    <dgm:pt modelId="{70F886E8-5DB0-4E75-8C5F-5196531EB9B2}" type="pres">
      <dgm:prSet presAssocID="{4A2F5755-C0D3-4A4A-B1F2-3408DC456AF8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516AAD21-B85E-4162-943F-E00C345AC299}" type="pres">
      <dgm:prSet presAssocID="{4A2F5755-C0D3-4A4A-B1F2-3408DC456AF8}" presName="parentText" presStyleLbl="node1" presStyleIdx="5" presStyleCnt="8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7F7CF-F4D5-4B8A-922C-DAC135000F0E}" type="pres">
      <dgm:prSet presAssocID="{4A2F5755-C0D3-4A4A-B1F2-3408DC456AF8}" presName="negativeSpace" presStyleCnt="0"/>
      <dgm:spPr/>
    </dgm:pt>
    <dgm:pt modelId="{45870D3C-D812-4BC8-9548-6DB543479E51}" type="pres">
      <dgm:prSet presAssocID="{4A2F5755-C0D3-4A4A-B1F2-3408DC456AF8}" presName="childText" presStyleLbl="conFgAcc1" presStyleIdx="5" presStyleCnt="8">
        <dgm:presLayoutVars>
          <dgm:bulletEnabled val="1"/>
        </dgm:presLayoutVars>
      </dgm:prSet>
      <dgm:spPr/>
    </dgm:pt>
    <dgm:pt modelId="{C5D15FD2-5BD4-43AB-9420-C3ED0E11C426}" type="pres">
      <dgm:prSet presAssocID="{DFF1A452-BB79-4F26-88C3-968FE5339162}" presName="spaceBetweenRectangles" presStyleCnt="0"/>
      <dgm:spPr/>
    </dgm:pt>
    <dgm:pt modelId="{A6E957FA-6999-4817-B5C8-0AD14AFCFEA6}" type="pres">
      <dgm:prSet presAssocID="{3B0AC035-9ACC-4178-B5C1-472C58F2DCD9}" presName="parentLin" presStyleCnt="0"/>
      <dgm:spPr/>
    </dgm:pt>
    <dgm:pt modelId="{8871E4CE-A4AF-4649-808E-1D7C1C26BCBB}" type="pres">
      <dgm:prSet presAssocID="{3B0AC035-9ACC-4178-B5C1-472C58F2DCD9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D5262E17-244D-4398-8F20-96090C27E44F}" type="pres">
      <dgm:prSet presAssocID="{3B0AC035-9ACC-4178-B5C1-472C58F2DCD9}" presName="parentText" presStyleLbl="node1" presStyleIdx="6" presStyleCnt="8" custScaleX="121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B98B3-2AF6-43D7-85AE-8DC086ABFDE9}" type="pres">
      <dgm:prSet presAssocID="{3B0AC035-9ACC-4178-B5C1-472C58F2DCD9}" presName="negativeSpace" presStyleCnt="0"/>
      <dgm:spPr/>
    </dgm:pt>
    <dgm:pt modelId="{03D2C6EB-9D88-4AC5-B136-DD2C9AA98E9C}" type="pres">
      <dgm:prSet presAssocID="{3B0AC035-9ACC-4178-B5C1-472C58F2DCD9}" presName="childText" presStyleLbl="conFgAcc1" presStyleIdx="6" presStyleCnt="8">
        <dgm:presLayoutVars>
          <dgm:bulletEnabled val="1"/>
        </dgm:presLayoutVars>
      </dgm:prSet>
      <dgm:spPr/>
    </dgm:pt>
    <dgm:pt modelId="{E48CA748-D4CE-4EB3-95DD-F61849B06798}" type="pres">
      <dgm:prSet presAssocID="{4F036508-C169-41E1-9895-36C2A79E7D08}" presName="spaceBetweenRectangles" presStyleCnt="0"/>
      <dgm:spPr/>
    </dgm:pt>
    <dgm:pt modelId="{BF834FC3-2C0F-4561-96D8-52A4756F516B}" type="pres">
      <dgm:prSet presAssocID="{6925AD35-6D2E-4B04-AF61-6F7A7F5CC93B}" presName="parentLin" presStyleCnt="0"/>
      <dgm:spPr/>
    </dgm:pt>
    <dgm:pt modelId="{6F3C145A-E273-45BD-870B-6F77CAD70C73}" type="pres">
      <dgm:prSet presAssocID="{6925AD35-6D2E-4B04-AF61-6F7A7F5CC93B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A77DF500-F488-4C68-91B0-B9A31AC61D5E}" type="pres">
      <dgm:prSet presAssocID="{6925AD35-6D2E-4B04-AF61-6F7A7F5CC93B}" presName="parentText" presStyleLbl="node1" presStyleIdx="7" presStyleCnt="8" custScaleX="120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B4264-0F87-493C-8C8B-CABC753738B0}" type="pres">
      <dgm:prSet presAssocID="{6925AD35-6D2E-4B04-AF61-6F7A7F5CC93B}" presName="negativeSpace" presStyleCnt="0"/>
      <dgm:spPr/>
    </dgm:pt>
    <dgm:pt modelId="{21C130EC-B119-4E77-B888-AFD06CA40EE3}" type="pres">
      <dgm:prSet presAssocID="{6925AD35-6D2E-4B04-AF61-6F7A7F5CC93B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BABE0014-EBF8-48D2-8174-64FE776B01BD}" type="presOf" srcId="{36B1D342-AE1F-4D6B-B725-893A506C2F8C}" destId="{84B7E6F0-F0DD-42AF-9FD3-D7FD491A90CC}" srcOrd="1" destOrd="0" presId="urn:microsoft.com/office/officeart/2005/8/layout/list1"/>
    <dgm:cxn modelId="{9613296E-F1E1-4155-9250-88A3F51E1ED0}" srcId="{4B01013D-5A88-4A4E-BA5C-5039169CE32E}" destId="{B052A889-33A9-46EF-98CF-AEEDC9C56876}" srcOrd="4" destOrd="0" parTransId="{42B7F3DA-816A-4FED-9774-BEB2B1122B03}" sibTransId="{CD24D366-E19A-486C-9391-5AC1091EA260}"/>
    <dgm:cxn modelId="{467E3806-9450-4FBC-BF6F-0348DCF3A3C5}" type="presOf" srcId="{3B0AC035-9ACC-4178-B5C1-472C58F2DCD9}" destId="{D5262E17-244D-4398-8F20-96090C27E44F}" srcOrd="1" destOrd="0" presId="urn:microsoft.com/office/officeart/2005/8/layout/list1"/>
    <dgm:cxn modelId="{1173E87C-2C17-41DA-AE3B-C45C5F719479}" type="presOf" srcId="{424C20C5-4155-4ED9-A5D1-AA4AD49F7BA9}" destId="{3E7E0187-A53B-405A-BBF7-14F0410318A6}" srcOrd="0" destOrd="0" presId="urn:microsoft.com/office/officeart/2005/8/layout/list1"/>
    <dgm:cxn modelId="{91AC462E-4CF8-4A78-B37F-1CAC898F0D5A}" srcId="{4B01013D-5A88-4A4E-BA5C-5039169CE32E}" destId="{36B1D342-AE1F-4D6B-B725-893A506C2F8C}" srcOrd="2" destOrd="0" parTransId="{43B0E17D-FB1B-401E-81B7-9EB457DC0B81}" sibTransId="{C16CE4A0-D63D-46B4-862E-180BFFE0A4F2}"/>
    <dgm:cxn modelId="{46008EB0-C49A-4EAB-AFBB-4172F3108F35}" type="presOf" srcId="{3B0AC035-9ACC-4178-B5C1-472C58F2DCD9}" destId="{8871E4CE-A4AF-4649-808E-1D7C1C26BCBB}" srcOrd="0" destOrd="0" presId="urn:microsoft.com/office/officeart/2005/8/layout/list1"/>
    <dgm:cxn modelId="{4D21F58E-8D8D-4D31-9271-3C55392E4EB9}" type="presOf" srcId="{4A2F5755-C0D3-4A4A-B1F2-3408DC456AF8}" destId="{516AAD21-B85E-4162-943F-E00C345AC299}" srcOrd="1" destOrd="0" presId="urn:microsoft.com/office/officeart/2005/8/layout/list1"/>
    <dgm:cxn modelId="{17B269DE-737E-41A5-B2EE-E5E4FD98DEA6}" type="presOf" srcId="{424C20C5-4155-4ED9-A5D1-AA4AD49F7BA9}" destId="{E3683EB2-5468-4409-993F-5DC885FB6AF2}" srcOrd="1" destOrd="0" presId="urn:microsoft.com/office/officeart/2005/8/layout/list1"/>
    <dgm:cxn modelId="{ED052CE1-F351-4A29-A2D3-77F33F9530E6}" srcId="{4B01013D-5A88-4A4E-BA5C-5039169CE32E}" destId="{7555BF1E-5B12-4B96-94FF-85C0EE244EAB}" srcOrd="3" destOrd="0" parTransId="{65D1375A-A8A9-4309-9896-1023027F6BA1}" sibTransId="{4AAE30AE-A6E9-481A-B31D-8AE51013A49C}"/>
    <dgm:cxn modelId="{77415A2F-926F-44BF-A394-43761E521453}" srcId="{4B01013D-5A88-4A4E-BA5C-5039169CE32E}" destId="{424C20C5-4155-4ED9-A5D1-AA4AD49F7BA9}" srcOrd="1" destOrd="0" parTransId="{1D0E8810-04F2-4C27-9C71-6F221E9C8364}" sibTransId="{CAEB9768-E639-4059-A8FC-788131E9D08F}"/>
    <dgm:cxn modelId="{01E04567-73AD-41A9-A48F-87BA2B952469}" type="presOf" srcId="{6925AD35-6D2E-4B04-AF61-6F7A7F5CC93B}" destId="{6F3C145A-E273-45BD-870B-6F77CAD70C73}" srcOrd="0" destOrd="0" presId="urn:microsoft.com/office/officeart/2005/8/layout/list1"/>
    <dgm:cxn modelId="{2FB9D09F-2243-4BED-BD9C-2574357DE1CA}" srcId="{4B01013D-5A88-4A4E-BA5C-5039169CE32E}" destId="{1FAAA7DB-EF94-44D6-B7B5-74210CFEC6E6}" srcOrd="0" destOrd="0" parTransId="{1D3D41F6-A6FD-42ED-A049-F97C4129EB48}" sibTransId="{01632827-06BF-4EF1-81C0-1DE246D92CEC}"/>
    <dgm:cxn modelId="{2D5F5B00-B4FA-4E4F-9A05-16540546C762}" type="presOf" srcId="{4A2F5755-C0D3-4A4A-B1F2-3408DC456AF8}" destId="{70F886E8-5DB0-4E75-8C5F-5196531EB9B2}" srcOrd="0" destOrd="0" presId="urn:microsoft.com/office/officeart/2005/8/layout/list1"/>
    <dgm:cxn modelId="{32482A98-096F-456B-9558-5E63EE046277}" type="presOf" srcId="{1FAAA7DB-EF94-44D6-B7B5-74210CFEC6E6}" destId="{13F08F08-76A4-4E2F-B769-922E9C7D60FA}" srcOrd="1" destOrd="0" presId="urn:microsoft.com/office/officeart/2005/8/layout/list1"/>
    <dgm:cxn modelId="{4345E030-F439-4DB5-9200-91F66E25B4AC}" type="presOf" srcId="{B052A889-33A9-46EF-98CF-AEEDC9C56876}" destId="{241C05AF-2E23-4BE0-B859-FAF319C5DCD5}" srcOrd="1" destOrd="0" presId="urn:microsoft.com/office/officeart/2005/8/layout/list1"/>
    <dgm:cxn modelId="{F8E632E3-F89D-4036-A674-334E17590A41}" type="presOf" srcId="{B052A889-33A9-46EF-98CF-AEEDC9C56876}" destId="{CE9E8866-79A9-45AF-90AF-554BAC06C8A8}" srcOrd="0" destOrd="0" presId="urn:microsoft.com/office/officeart/2005/8/layout/list1"/>
    <dgm:cxn modelId="{CE235895-5C71-4520-B481-2953FF49FB90}" type="presOf" srcId="{1FAAA7DB-EF94-44D6-B7B5-74210CFEC6E6}" destId="{02C5C31A-2EDF-4E02-8388-49EF2789E2DC}" srcOrd="0" destOrd="0" presId="urn:microsoft.com/office/officeart/2005/8/layout/list1"/>
    <dgm:cxn modelId="{C434C178-D68C-4EF8-9907-C3205023D48E}" srcId="{4B01013D-5A88-4A4E-BA5C-5039169CE32E}" destId="{6925AD35-6D2E-4B04-AF61-6F7A7F5CC93B}" srcOrd="7" destOrd="0" parTransId="{04FAA770-F98B-4EA2-997A-957546BD6631}" sibTransId="{A5112452-837E-4E2E-B062-849DF45DB5E2}"/>
    <dgm:cxn modelId="{52AF59E7-1BCA-4688-9A59-5223D1A94D3E}" srcId="{4B01013D-5A88-4A4E-BA5C-5039169CE32E}" destId="{3B0AC035-9ACC-4178-B5C1-472C58F2DCD9}" srcOrd="6" destOrd="0" parTransId="{62BAB6BC-04C5-4F9C-8394-BB9C01945BED}" sibTransId="{4F036508-C169-41E1-9895-36C2A79E7D08}"/>
    <dgm:cxn modelId="{93C14895-73D1-4D21-B16D-289AC206EAAF}" type="presOf" srcId="{7555BF1E-5B12-4B96-94FF-85C0EE244EAB}" destId="{1D120CF0-2016-4BC6-9A59-C1BE70942CFC}" srcOrd="1" destOrd="0" presId="urn:microsoft.com/office/officeart/2005/8/layout/list1"/>
    <dgm:cxn modelId="{36E94027-B541-40E8-8344-1232F59C30C9}" type="presOf" srcId="{4B01013D-5A88-4A4E-BA5C-5039169CE32E}" destId="{A5EDBA8B-DF8C-4DA3-B673-66E631165999}" srcOrd="0" destOrd="0" presId="urn:microsoft.com/office/officeart/2005/8/layout/list1"/>
    <dgm:cxn modelId="{33D5F9B8-CF4A-42CA-9BA3-A3B30A225DFB}" srcId="{4B01013D-5A88-4A4E-BA5C-5039169CE32E}" destId="{4A2F5755-C0D3-4A4A-B1F2-3408DC456AF8}" srcOrd="5" destOrd="0" parTransId="{2EE4E188-0F6F-4B8A-A52E-76C0F2F5A367}" sibTransId="{DFF1A452-BB79-4F26-88C3-968FE5339162}"/>
    <dgm:cxn modelId="{3EAFDEF2-FE01-4C3E-AE60-F44D27A20655}" type="presOf" srcId="{36B1D342-AE1F-4D6B-B725-893A506C2F8C}" destId="{B2E77AE3-1A6D-422D-BAC1-813F0ADF5D0B}" srcOrd="0" destOrd="0" presId="urn:microsoft.com/office/officeart/2005/8/layout/list1"/>
    <dgm:cxn modelId="{D57D38AE-9EA4-453D-B729-9B336ECBB963}" type="presOf" srcId="{6925AD35-6D2E-4B04-AF61-6F7A7F5CC93B}" destId="{A77DF500-F488-4C68-91B0-B9A31AC61D5E}" srcOrd="1" destOrd="0" presId="urn:microsoft.com/office/officeart/2005/8/layout/list1"/>
    <dgm:cxn modelId="{FDC6F0A2-45FF-41E8-8AB3-167B469AFD2A}" type="presOf" srcId="{7555BF1E-5B12-4B96-94FF-85C0EE244EAB}" destId="{E552BCB9-55AA-45EB-A3B6-825C5354B403}" srcOrd="0" destOrd="0" presId="urn:microsoft.com/office/officeart/2005/8/layout/list1"/>
    <dgm:cxn modelId="{B8A11530-D2DD-4856-ABE1-CE155A1A500F}" type="presParOf" srcId="{A5EDBA8B-DF8C-4DA3-B673-66E631165999}" destId="{0218AAE0-308D-402B-B468-18D9A21E2FD8}" srcOrd="0" destOrd="0" presId="urn:microsoft.com/office/officeart/2005/8/layout/list1"/>
    <dgm:cxn modelId="{AFE802E8-4803-44DF-9EFE-E9C32B19ADC1}" type="presParOf" srcId="{0218AAE0-308D-402B-B468-18D9A21E2FD8}" destId="{02C5C31A-2EDF-4E02-8388-49EF2789E2DC}" srcOrd="0" destOrd="0" presId="urn:microsoft.com/office/officeart/2005/8/layout/list1"/>
    <dgm:cxn modelId="{C1EC72B9-5098-4815-9E0B-08BFF24398F6}" type="presParOf" srcId="{0218AAE0-308D-402B-B468-18D9A21E2FD8}" destId="{13F08F08-76A4-4E2F-B769-922E9C7D60FA}" srcOrd="1" destOrd="0" presId="urn:microsoft.com/office/officeart/2005/8/layout/list1"/>
    <dgm:cxn modelId="{5F49BB06-D83D-4406-A941-26BA61CEDF6D}" type="presParOf" srcId="{A5EDBA8B-DF8C-4DA3-B673-66E631165999}" destId="{2C15E7F6-E4E4-42EB-A45F-ED3F6AC398B4}" srcOrd="1" destOrd="0" presId="urn:microsoft.com/office/officeart/2005/8/layout/list1"/>
    <dgm:cxn modelId="{C371C017-35AD-4B4A-BCA5-44F9A3E1EC79}" type="presParOf" srcId="{A5EDBA8B-DF8C-4DA3-B673-66E631165999}" destId="{D2C63D6A-F177-4239-91F2-B444267DC2A3}" srcOrd="2" destOrd="0" presId="urn:microsoft.com/office/officeart/2005/8/layout/list1"/>
    <dgm:cxn modelId="{B55B21E6-8998-462A-94AE-D08638934DB0}" type="presParOf" srcId="{A5EDBA8B-DF8C-4DA3-B673-66E631165999}" destId="{7B7C6118-E529-4C34-B9FF-1773A402703E}" srcOrd="3" destOrd="0" presId="urn:microsoft.com/office/officeart/2005/8/layout/list1"/>
    <dgm:cxn modelId="{09E49890-62A1-413C-A3C3-858C0DB88B14}" type="presParOf" srcId="{A5EDBA8B-DF8C-4DA3-B673-66E631165999}" destId="{B0BFEAAE-41A5-462F-9FA0-2808DF0AFAD0}" srcOrd="4" destOrd="0" presId="urn:microsoft.com/office/officeart/2005/8/layout/list1"/>
    <dgm:cxn modelId="{9B78AB9E-595B-472F-BCBE-003A1EFCBAD8}" type="presParOf" srcId="{B0BFEAAE-41A5-462F-9FA0-2808DF0AFAD0}" destId="{3E7E0187-A53B-405A-BBF7-14F0410318A6}" srcOrd="0" destOrd="0" presId="urn:microsoft.com/office/officeart/2005/8/layout/list1"/>
    <dgm:cxn modelId="{5CFC377B-2427-462D-AA53-55F8FB8F4C41}" type="presParOf" srcId="{B0BFEAAE-41A5-462F-9FA0-2808DF0AFAD0}" destId="{E3683EB2-5468-4409-993F-5DC885FB6AF2}" srcOrd="1" destOrd="0" presId="urn:microsoft.com/office/officeart/2005/8/layout/list1"/>
    <dgm:cxn modelId="{7BFF4940-8BA2-4AED-BC10-B35A3905998E}" type="presParOf" srcId="{A5EDBA8B-DF8C-4DA3-B673-66E631165999}" destId="{A59F66A1-3FB6-40EC-98E1-C3D2EDA5033C}" srcOrd="5" destOrd="0" presId="urn:microsoft.com/office/officeart/2005/8/layout/list1"/>
    <dgm:cxn modelId="{15D22685-0BE0-4C75-AABB-341C81F6EF4A}" type="presParOf" srcId="{A5EDBA8B-DF8C-4DA3-B673-66E631165999}" destId="{7A890CD5-2E8A-48D9-8BA7-673C850777E9}" srcOrd="6" destOrd="0" presId="urn:microsoft.com/office/officeart/2005/8/layout/list1"/>
    <dgm:cxn modelId="{5A3F6744-BA43-4909-BD7F-2B4191AE860F}" type="presParOf" srcId="{A5EDBA8B-DF8C-4DA3-B673-66E631165999}" destId="{900F9462-7581-4EAE-B3FD-CD49A1B7654E}" srcOrd="7" destOrd="0" presId="urn:microsoft.com/office/officeart/2005/8/layout/list1"/>
    <dgm:cxn modelId="{ABE11FD5-C2AF-4468-8199-173E4398A8AC}" type="presParOf" srcId="{A5EDBA8B-DF8C-4DA3-B673-66E631165999}" destId="{3FD6E5E6-FE9D-4094-923E-1E7AAB676F91}" srcOrd="8" destOrd="0" presId="urn:microsoft.com/office/officeart/2005/8/layout/list1"/>
    <dgm:cxn modelId="{35842D99-0A7D-442A-8667-002E9F1E3D85}" type="presParOf" srcId="{3FD6E5E6-FE9D-4094-923E-1E7AAB676F91}" destId="{B2E77AE3-1A6D-422D-BAC1-813F0ADF5D0B}" srcOrd="0" destOrd="0" presId="urn:microsoft.com/office/officeart/2005/8/layout/list1"/>
    <dgm:cxn modelId="{0421E626-92AC-425A-9558-E98C487EA3FD}" type="presParOf" srcId="{3FD6E5E6-FE9D-4094-923E-1E7AAB676F91}" destId="{84B7E6F0-F0DD-42AF-9FD3-D7FD491A90CC}" srcOrd="1" destOrd="0" presId="urn:microsoft.com/office/officeart/2005/8/layout/list1"/>
    <dgm:cxn modelId="{8CB4CB82-25F9-4658-BD63-36B7478F7079}" type="presParOf" srcId="{A5EDBA8B-DF8C-4DA3-B673-66E631165999}" destId="{A02D79D5-D019-437C-9420-3CF2A5E11EDA}" srcOrd="9" destOrd="0" presId="urn:microsoft.com/office/officeart/2005/8/layout/list1"/>
    <dgm:cxn modelId="{D232E1BD-9315-4A65-A48C-0FD148A98E54}" type="presParOf" srcId="{A5EDBA8B-DF8C-4DA3-B673-66E631165999}" destId="{E9E2898B-6A1D-48A1-B977-CDA6D74F97A4}" srcOrd="10" destOrd="0" presId="urn:microsoft.com/office/officeart/2005/8/layout/list1"/>
    <dgm:cxn modelId="{40D7CD56-E921-4810-AE54-B5DF77DD2163}" type="presParOf" srcId="{A5EDBA8B-DF8C-4DA3-B673-66E631165999}" destId="{8B35394E-161D-4C36-A023-8972AEA0FA55}" srcOrd="11" destOrd="0" presId="urn:microsoft.com/office/officeart/2005/8/layout/list1"/>
    <dgm:cxn modelId="{3D56ADD0-A957-483B-851D-62AE40BCE5A6}" type="presParOf" srcId="{A5EDBA8B-DF8C-4DA3-B673-66E631165999}" destId="{D7FEB62C-C17D-4E7D-83C8-28A2E85F9E33}" srcOrd="12" destOrd="0" presId="urn:microsoft.com/office/officeart/2005/8/layout/list1"/>
    <dgm:cxn modelId="{A5E8CCFE-6C1E-4FE5-936F-DC6642650B62}" type="presParOf" srcId="{D7FEB62C-C17D-4E7D-83C8-28A2E85F9E33}" destId="{E552BCB9-55AA-45EB-A3B6-825C5354B403}" srcOrd="0" destOrd="0" presId="urn:microsoft.com/office/officeart/2005/8/layout/list1"/>
    <dgm:cxn modelId="{84C1D2D2-ED6C-42A0-A995-93CEE7368F35}" type="presParOf" srcId="{D7FEB62C-C17D-4E7D-83C8-28A2E85F9E33}" destId="{1D120CF0-2016-4BC6-9A59-C1BE70942CFC}" srcOrd="1" destOrd="0" presId="urn:microsoft.com/office/officeart/2005/8/layout/list1"/>
    <dgm:cxn modelId="{090F744A-66F3-4F31-BCE2-6766870387DF}" type="presParOf" srcId="{A5EDBA8B-DF8C-4DA3-B673-66E631165999}" destId="{96BE9418-AA5C-4FAC-9A45-EB83B19520E5}" srcOrd="13" destOrd="0" presId="urn:microsoft.com/office/officeart/2005/8/layout/list1"/>
    <dgm:cxn modelId="{79A724B8-CA82-4E5F-8BC6-E3CE81C26FEC}" type="presParOf" srcId="{A5EDBA8B-DF8C-4DA3-B673-66E631165999}" destId="{E1833D12-F4AD-42B8-981B-19160DDE8EEA}" srcOrd="14" destOrd="0" presId="urn:microsoft.com/office/officeart/2005/8/layout/list1"/>
    <dgm:cxn modelId="{DD593F85-325F-4117-AFB0-A006CC91B08F}" type="presParOf" srcId="{A5EDBA8B-DF8C-4DA3-B673-66E631165999}" destId="{7B2EA386-AD38-4308-81EA-5F1FFFA4F113}" srcOrd="15" destOrd="0" presId="urn:microsoft.com/office/officeart/2005/8/layout/list1"/>
    <dgm:cxn modelId="{10EA5051-A344-4FE4-AE9A-BD4B448F9D55}" type="presParOf" srcId="{A5EDBA8B-DF8C-4DA3-B673-66E631165999}" destId="{8B60C6D1-D6AD-4D29-9418-F0ECD7B44B12}" srcOrd="16" destOrd="0" presId="urn:microsoft.com/office/officeart/2005/8/layout/list1"/>
    <dgm:cxn modelId="{6C6BDEDB-EE41-4AB8-AA63-089FCF805D01}" type="presParOf" srcId="{8B60C6D1-D6AD-4D29-9418-F0ECD7B44B12}" destId="{CE9E8866-79A9-45AF-90AF-554BAC06C8A8}" srcOrd="0" destOrd="0" presId="urn:microsoft.com/office/officeart/2005/8/layout/list1"/>
    <dgm:cxn modelId="{31AB41DD-1828-49AC-AB88-AA30A1FC46C1}" type="presParOf" srcId="{8B60C6D1-D6AD-4D29-9418-F0ECD7B44B12}" destId="{241C05AF-2E23-4BE0-B859-FAF319C5DCD5}" srcOrd="1" destOrd="0" presId="urn:microsoft.com/office/officeart/2005/8/layout/list1"/>
    <dgm:cxn modelId="{A7E54F5C-5C13-4DA1-9640-B36D164FCC03}" type="presParOf" srcId="{A5EDBA8B-DF8C-4DA3-B673-66E631165999}" destId="{F8B25D82-2C61-4E37-BF77-A432D9D926F4}" srcOrd="17" destOrd="0" presId="urn:microsoft.com/office/officeart/2005/8/layout/list1"/>
    <dgm:cxn modelId="{F920915E-0452-4024-A769-F87CB620146B}" type="presParOf" srcId="{A5EDBA8B-DF8C-4DA3-B673-66E631165999}" destId="{9C422601-5599-4B58-A609-676FD37BE81B}" srcOrd="18" destOrd="0" presId="urn:microsoft.com/office/officeart/2005/8/layout/list1"/>
    <dgm:cxn modelId="{56E0670F-1695-4DC9-AFAE-B495787CC019}" type="presParOf" srcId="{A5EDBA8B-DF8C-4DA3-B673-66E631165999}" destId="{62695BFF-ACA4-40BC-B64C-F23E98561010}" srcOrd="19" destOrd="0" presId="urn:microsoft.com/office/officeart/2005/8/layout/list1"/>
    <dgm:cxn modelId="{FF1B5A13-B11E-4A89-BA2A-8C16DAAACC2C}" type="presParOf" srcId="{A5EDBA8B-DF8C-4DA3-B673-66E631165999}" destId="{0BE296DF-513C-41A4-A32E-DABD9402AA70}" srcOrd="20" destOrd="0" presId="urn:microsoft.com/office/officeart/2005/8/layout/list1"/>
    <dgm:cxn modelId="{6A680758-E802-4B34-88F8-7286F4389EB1}" type="presParOf" srcId="{0BE296DF-513C-41A4-A32E-DABD9402AA70}" destId="{70F886E8-5DB0-4E75-8C5F-5196531EB9B2}" srcOrd="0" destOrd="0" presId="urn:microsoft.com/office/officeart/2005/8/layout/list1"/>
    <dgm:cxn modelId="{AAF7A6A2-FD56-4A53-A788-9B17EA8FC95A}" type="presParOf" srcId="{0BE296DF-513C-41A4-A32E-DABD9402AA70}" destId="{516AAD21-B85E-4162-943F-E00C345AC299}" srcOrd="1" destOrd="0" presId="urn:microsoft.com/office/officeart/2005/8/layout/list1"/>
    <dgm:cxn modelId="{90CDF45F-3E7A-40FF-A80B-4AB461DFB782}" type="presParOf" srcId="{A5EDBA8B-DF8C-4DA3-B673-66E631165999}" destId="{9427F7CF-F4D5-4B8A-922C-DAC135000F0E}" srcOrd="21" destOrd="0" presId="urn:microsoft.com/office/officeart/2005/8/layout/list1"/>
    <dgm:cxn modelId="{E2CDC778-BCC8-4A7B-8DF6-34078B9471E8}" type="presParOf" srcId="{A5EDBA8B-DF8C-4DA3-B673-66E631165999}" destId="{45870D3C-D812-4BC8-9548-6DB543479E51}" srcOrd="22" destOrd="0" presId="urn:microsoft.com/office/officeart/2005/8/layout/list1"/>
    <dgm:cxn modelId="{53C576FC-273E-44DE-AC00-17377B115B8E}" type="presParOf" srcId="{A5EDBA8B-DF8C-4DA3-B673-66E631165999}" destId="{C5D15FD2-5BD4-43AB-9420-C3ED0E11C426}" srcOrd="23" destOrd="0" presId="urn:microsoft.com/office/officeart/2005/8/layout/list1"/>
    <dgm:cxn modelId="{A3071718-1F6D-4385-A9AD-83FDF1712CB7}" type="presParOf" srcId="{A5EDBA8B-DF8C-4DA3-B673-66E631165999}" destId="{A6E957FA-6999-4817-B5C8-0AD14AFCFEA6}" srcOrd="24" destOrd="0" presId="urn:microsoft.com/office/officeart/2005/8/layout/list1"/>
    <dgm:cxn modelId="{752CDDC8-D3F7-4B37-8273-BCE4FA076E5C}" type="presParOf" srcId="{A6E957FA-6999-4817-B5C8-0AD14AFCFEA6}" destId="{8871E4CE-A4AF-4649-808E-1D7C1C26BCBB}" srcOrd="0" destOrd="0" presId="urn:microsoft.com/office/officeart/2005/8/layout/list1"/>
    <dgm:cxn modelId="{0078F78E-5C30-42A1-A976-B29E60771545}" type="presParOf" srcId="{A6E957FA-6999-4817-B5C8-0AD14AFCFEA6}" destId="{D5262E17-244D-4398-8F20-96090C27E44F}" srcOrd="1" destOrd="0" presId="urn:microsoft.com/office/officeart/2005/8/layout/list1"/>
    <dgm:cxn modelId="{4E0D5C14-929A-4049-B40C-09D47752C4F7}" type="presParOf" srcId="{A5EDBA8B-DF8C-4DA3-B673-66E631165999}" destId="{AD0B98B3-2AF6-43D7-85AE-8DC086ABFDE9}" srcOrd="25" destOrd="0" presId="urn:microsoft.com/office/officeart/2005/8/layout/list1"/>
    <dgm:cxn modelId="{A97C33D6-1549-440C-A3F3-556179E3AF8E}" type="presParOf" srcId="{A5EDBA8B-DF8C-4DA3-B673-66E631165999}" destId="{03D2C6EB-9D88-4AC5-B136-DD2C9AA98E9C}" srcOrd="26" destOrd="0" presId="urn:microsoft.com/office/officeart/2005/8/layout/list1"/>
    <dgm:cxn modelId="{B9264756-070A-453D-8630-1F66565EB81D}" type="presParOf" srcId="{A5EDBA8B-DF8C-4DA3-B673-66E631165999}" destId="{E48CA748-D4CE-4EB3-95DD-F61849B06798}" srcOrd="27" destOrd="0" presId="urn:microsoft.com/office/officeart/2005/8/layout/list1"/>
    <dgm:cxn modelId="{506A67BE-E2B3-4651-90DF-AA5BEFF6CAD5}" type="presParOf" srcId="{A5EDBA8B-DF8C-4DA3-B673-66E631165999}" destId="{BF834FC3-2C0F-4561-96D8-52A4756F516B}" srcOrd="28" destOrd="0" presId="urn:microsoft.com/office/officeart/2005/8/layout/list1"/>
    <dgm:cxn modelId="{14DCFC39-FD73-49DB-A3FC-55F59B57D6BC}" type="presParOf" srcId="{BF834FC3-2C0F-4561-96D8-52A4756F516B}" destId="{6F3C145A-E273-45BD-870B-6F77CAD70C73}" srcOrd="0" destOrd="0" presId="urn:microsoft.com/office/officeart/2005/8/layout/list1"/>
    <dgm:cxn modelId="{CCB9CA8A-DFF4-441C-AE1B-24F7F92F6CB8}" type="presParOf" srcId="{BF834FC3-2C0F-4561-96D8-52A4756F516B}" destId="{A77DF500-F488-4C68-91B0-B9A31AC61D5E}" srcOrd="1" destOrd="0" presId="urn:microsoft.com/office/officeart/2005/8/layout/list1"/>
    <dgm:cxn modelId="{FD2287D5-E3A1-463E-B98B-497B3B5E9A7C}" type="presParOf" srcId="{A5EDBA8B-DF8C-4DA3-B673-66E631165999}" destId="{679B4264-0F87-493C-8C8B-CABC753738B0}" srcOrd="29" destOrd="0" presId="urn:microsoft.com/office/officeart/2005/8/layout/list1"/>
    <dgm:cxn modelId="{B8C190D3-5585-4099-A996-763B511560FD}" type="presParOf" srcId="{A5EDBA8B-DF8C-4DA3-B673-66E631165999}" destId="{21C130EC-B119-4E77-B888-AFD06CA40EE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931C6F-DAF3-4D74-AB28-B6CCCB5415C8}">
      <dsp:nvSpPr>
        <dsp:cNvPr id="0" name=""/>
        <dsp:cNvSpPr/>
      </dsp:nvSpPr>
      <dsp:spPr>
        <a:xfrm>
          <a:off x="2414560" y="144008"/>
          <a:ext cx="3569568" cy="3569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Cambria" pitchFamily="18" charset="0"/>
          </a:endParaRPr>
        </a:p>
      </dsp:txBody>
      <dsp:txXfrm>
        <a:off x="2890503" y="768682"/>
        <a:ext cx="2617683" cy="1606305"/>
      </dsp:txXfrm>
    </dsp:sp>
    <dsp:sp modelId="{FC4DC2B5-E46F-4053-A9B2-796182467883}">
      <dsp:nvSpPr>
        <dsp:cNvPr id="0" name=""/>
        <dsp:cNvSpPr/>
      </dsp:nvSpPr>
      <dsp:spPr>
        <a:xfrm>
          <a:off x="3960445" y="2253694"/>
          <a:ext cx="3569568" cy="3569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Cambria" pitchFamily="18" charset="0"/>
          </a:endParaRPr>
        </a:p>
      </dsp:txBody>
      <dsp:txXfrm>
        <a:off x="5052138" y="3175832"/>
        <a:ext cx="2141740" cy="1963262"/>
      </dsp:txXfrm>
    </dsp:sp>
    <dsp:sp modelId="{F60794B2-F92F-49FF-937D-EEA67356945A}">
      <dsp:nvSpPr>
        <dsp:cNvPr id="0" name=""/>
        <dsp:cNvSpPr/>
      </dsp:nvSpPr>
      <dsp:spPr>
        <a:xfrm>
          <a:off x="864107" y="2232241"/>
          <a:ext cx="3569568" cy="35695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>
            <a:latin typeface="Cambria" pitchFamily="18" charset="0"/>
          </a:endParaRPr>
        </a:p>
      </dsp:txBody>
      <dsp:txXfrm>
        <a:off x="1200241" y="3154379"/>
        <a:ext cx="2141740" cy="1963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E3A57-0378-4E64-BAAC-E5128307B83B}">
      <dsp:nvSpPr>
        <dsp:cNvPr id="0" name=""/>
        <dsp:cNvSpPr/>
      </dsp:nvSpPr>
      <dsp:spPr>
        <a:xfrm>
          <a:off x="927259" y="-476967"/>
          <a:ext cx="7425666" cy="556243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itchFamily="18" charset="0"/>
            </a:rPr>
            <a:t>Графическое оценивание</a:t>
          </a:r>
          <a:endParaRPr lang="ru-RU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719653" y="119007"/>
        <a:ext cx="2165819" cy="1191950"/>
      </dsp:txXfrm>
    </dsp:sp>
    <dsp:sp modelId="{A3BCBBF1-DFE4-4F17-92D7-9B76E4669B3F}">
      <dsp:nvSpPr>
        <dsp:cNvPr id="0" name=""/>
        <dsp:cNvSpPr/>
      </dsp:nvSpPr>
      <dsp:spPr>
        <a:xfrm>
          <a:off x="1098212" y="-216026"/>
          <a:ext cx="7794266" cy="5429139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2147783"/>
                <a:satOff val="-289"/>
                <a:lumOff val="2863"/>
                <a:alphaOff val="0"/>
                <a:tint val="43000"/>
                <a:satMod val="165000"/>
              </a:schemeClr>
            </a:gs>
            <a:gs pos="55000">
              <a:schemeClr val="accent5">
                <a:hueOff val="2147783"/>
                <a:satOff val="-289"/>
                <a:lumOff val="2863"/>
                <a:alphaOff val="0"/>
                <a:tint val="83000"/>
                <a:satMod val="155000"/>
              </a:schemeClr>
            </a:gs>
            <a:gs pos="100000">
              <a:schemeClr val="accent5">
                <a:hueOff val="2147783"/>
                <a:satOff val="-289"/>
                <a:lumOff val="286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itchFamily="18" charset="0"/>
            </a:rPr>
            <a:t>Диагностика и мониторинг личностных УУД в рамках ДО</a:t>
          </a:r>
          <a:endParaRPr lang="ru-RU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6433573" y="1949166"/>
        <a:ext cx="2356837" cy="1098754"/>
      </dsp:txXfrm>
    </dsp:sp>
    <dsp:sp modelId="{C2C38F69-061E-42F4-B84D-719E42EA3095}">
      <dsp:nvSpPr>
        <dsp:cNvPr id="0" name=""/>
        <dsp:cNvSpPr/>
      </dsp:nvSpPr>
      <dsp:spPr>
        <a:xfrm>
          <a:off x="453308" y="-27093"/>
          <a:ext cx="8439170" cy="5460650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4295566"/>
                <a:satOff val="-578"/>
                <a:lumOff val="5725"/>
                <a:alphaOff val="0"/>
                <a:tint val="43000"/>
                <a:satMod val="165000"/>
              </a:schemeClr>
            </a:gs>
            <a:gs pos="55000">
              <a:schemeClr val="accent5">
                <a:hueOff val="4295566"/>
                <a:satOff val="-578"/>
                <a:lumOff val="5725"/>
                <a:alphaOff val="0"/>
                <a:tint val="83000"/>
                <a:satMod val="155000"/>
              </a:schemeClr>
            </a:gs>
            <a:gs pos="100000">
              <a:schemeClr val="accent5">
                <a:hueOff val="4295566"/>
                <a:satOff val="-578"/>
                <a:lumOff val="5725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itchFamily="18" charset="0"/>
            </a:rPr>
            <a:t>Отметка по 5-ти балльной шкале</a:t>
          </a:r>
          <a:endParaRPr lang="ru-RU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763313" y="3678347"/>
        <a:ext cx="2461424" cy="1170139"/>
      </dsp:txXfrm>
    </dsp:sp>
    <dsp:sp modelId="{35C13CA6-C589-46A9-B8F0-A52B945D2C40}">
      <dsp:nvSpPr>
        <dsp:cNvPr id="0" name=""/>
        <dsp:cNvSpPr/>
      </dsp:nvSpPr>
      <dsp:spPr>
        <a:xfrm>
          <a:off x="576062" y="-171109"/>
          <a:ext cx="7573643" cy="5630873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6443350"/>
                <a:satOff val="-866"/>
                <a:lumOff val="8588"/>
                <a:alphaOff val="0"/>
                <a:tint val="43000"/>
                <a:satMod val="165000"/>
              </a:schemeClr>
            </a:gs>
            <a:gs pos="55000">
              <a:schemeClr val="accent5">
                <a:hueOff val="6443350"/>
                <a:satOff val="-866"/>
                <a:lumOff val="8588"/>
                <a:alphaOff val="0"/>
                <a:tint val="83000"/>
                <a:satMod val="155000"/>
              </a:schemeClr>
            </a:gs>
            <a:gs pos="100000">
              <a:schemeClr val="accent5">
                <a:hueOff val="6443350"/>
                <a:satOff val="-866"/>
                <a:lumOff val="8588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452438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87313" algn="l"/>
            </a:tabLst>
          </a:pPr>
          <a:r>
            <a:rPr lang="ru-RU" sz="2400" b="1" kern="1200" dirty="0" err="1" smtClean="0">
              <a:solidFill>
                <a:schemeClr val="tx1"/>
              </a:solidFill>
              <a:latin typeface="Cambria" pitchFamily="18" charset="0"/>
            </a:rPr>
            <a:t>Портфолио</a:t>
          </a:r>
          <a:r>
            <a:rPr lang="ru-RU" sz="2400" b="1" kern="1200" dirty="0" smtClean="0">
              <a:solidFill>
                <a:schemeClr val="tx1"/>
              </a:solidFill>
              <a:latin typeface="Cambria" pitchFamily="18" charset="0"/>
            </a:rPr>
            <a:t> + языковое </a:t>
          </a:r>
          <a:r>
            <a:rPr lang="ru-RU" sz="2400" b="1" kern="1200" dirty="0" err="1" smtClean="0">
              <a:solidFill>
                <a:schemeClr val="tx1"/>
              </a:solidFill>
              <a:latin typeface="Cambria" pitchFamily="18" charset="0"/>
            </a:rPr>
            <a:t>портфолио</a:t>
          </a:r>
          <a:endParaRPr lang="ru-RU" sz="2400" b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72759" y="3649840"/>
        <a:ext cx="2208979" cy="1206615"/>
      </dsp:txXfrm>
    </dsp:sp>
    <dsp:sp modelId="{6005F850-9EAE-44B2-A30F-9A85DBF24AC2}">
      <dsp:nvSpPr>
        <dsp:cNvPr id="0" name=""/>
        <dsp:cNvSpPr/>
      </dsp:nvSpPr>
      <dsp:spPr>
        <a:xfrm>
          <a:off x="0" y="-171087"/>
          <a:ext cx="8278347" cy="5321356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8591133"/>
                <a:satOff val="-1155"/>
                <a:lumOff val="11450"/>
                <a:alphaOff val="0"/>
                <a:tint val="43000"/>
                <a:satMod val="165000"/>
              </a:schemeClr>
            </a:gs>
            <a:gs pos="55000">
              <a:schemeClr val="accent5">
                <a:hueOff val="8591133"/>
                <a:satOff val="-1155"/>
                <a:lumOff val="11450"/>
                <a:alphaOff val="0"/>
                <a:tint val="83000"/>
                <a:satMod val="155000"/>
              </a:schemeClr>
            </a:gs>
            <a:gs pos="100000">
              <a:schemeClr val="accent5">
                <a:hueOff val="8591133"/>
                <a:satOff val="-1155"/>
                <a:lumOff val="1145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825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ambria" pitchFamily="18" charset="0"/>
            </a:rPr>
            <a:t>Диагностика и мониторинг успешности овладения предметными и </a:t>
          </a:r>
          <a:r>
            <a:rPr lang="ru-RU" sz="2000" kern="1200" dirty="0" err="1" smtClean="0">
              <a:solidFill>
                <a:schemeClr val="tx1"/>
              </a:solidFill>
              <a:latin typeface="Cambria" pitchFamily="18" charset="0"/>
            </a:rPr>
            <a:t>метапредметными</a:t>
          </a:r>
          <a:r>
            <a:rPr lang="ru-RU" sz="2000" kern="1200" dirty="0" smtClean="0">
              <a:solidFill>
                <a:schemeClr val="tx1"/>
              </a:solidFill>
              <a:latin typeface="Cambria" pitchFamily="18" charset="0"/>
            </a:rPr>
            <a:t> умениями</a:t>
          </a:r>
          <a:endParaRPr lang="ru-RU" sz="20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28116" y="1951120"/>
        <a:ext cx="2503214" cy="1076941"/>
      </dsp:txXfrm>
    </dsp:sp>
    <dsp:sp modelId="{BCBD3703-B75A-4BBB-AE61-E59F80B42D3F}">
      <dsp:nvSpPr>
        <dsp:cNvPr id="0" name=""/>
        <dsp:cNvSpPr/>
      </dsp:nvSpPr>
      <dsp:spPr>
        <a:xfrm>
          <a:off x="576062" y="-531137"/>
          <a:ext cx="7416804" cy="5696089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10738916"/>
                <a:satOff val="-1444"/>
                <a:lumOff val="14313"/>
                <a:alphaOff val="0"/>
                <a:tint val="43000"/>
                <a:satMod val="165000"/>
              </a:schemeClr>
            </a:gs>
            <a:gs pos="55000">
              <a:schemeClr val="accent5">
                <a:hueOff val="10738916"/>
                <a:satOff val="-1444"/>
                <a:lumOff val="14313"/>
                <a:alphaOff val="0"/>
                <a:tint val="83000"/>
                <a:satMod val="155000"/>
              </a:schemeClr>
            </a:gs>
            <a:gs pos="100000">
              <a:schemeClr val="accent5">
                <a:hueOff val="10738916"/>
                <a:satOff val="-1444"/>
                <a:lumOff val="14313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873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ambria" pitchFamily="18" charset="0"/>
            </a:rPr>
            <a:t>Самооценка и</a:t>
          </a:r>
        </a:p>
        <a:p>
          <a:pPr marL="8731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solidFill>
                <a:schemeClr val="tx1"/>
              </a:solidFill>
              <a:latin typeface="Cambria" pitchFamily="18" charset="0"/>
            </a:rPr>
            <a:t>взаимооценка</a:t>
          </a:r>
          <a:endParaRPr lang="ru-RU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2041764" y="79157"/>
        <a:ext cx="2163234" cy="1220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BA14944-888C-470A-BC3E-4EBB64D6610E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954F9E-F71C-4A44-A2EE-2DAA69477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227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z="1600" b="1" smtClean="0"/>
              <a:t>ИНФРАСТРУКТУРА </a:t>
            </a:r>
            <a:r>
              <a:rPr lang="ru-RU" sz="1600" smtClean="0">
                <a:solidFill>
                  <a:srgbClr val="FF0000"/>
                </a:solidFill>
              </a:rPr>
              <a:t>-  ресурсное обеспечение</a:t>
            </a:r>
            <a:r>
              <a:rPr lang="ru-RU" sz="1600" smtClean="0"/>
              <a:t>: обновление кадров; современно оборудованные помещения; новая организация образовательного пространства и учебного процесса; комфортная  здоровьесберегающая среда, аутсорсинг . СХЕМА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Ожидаемые результаты: 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наличие материально-технической базы, обеспечивающей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формирование открытого единого образовательного пространства; наличие условий, гарантирующих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комфортность образовательного процесса и обеспечивающих сохранение и укрепление физического и</a:t>
            </a:r>
          </a:p>
          <a:p>
            <a:pPr eaLnBrk="1" hangingPunct="1">
              <a:spcBef>
                <a:spcPct val="0"/>
              </a:spcBef>
            </a:pPr>
            <a:r>
              <a:rPr lang="ru-RU" b="1" smtClean="0"/>
              <a:t>психологического здоровья обучающихся и педагогов в условиях внедрения ФГОС.</a:t>
            </a:r>
          </a:p>
          <a:p>
            <a:pPr eaLnBrk="1" hangingPunct="1">
              <a:spcBef>
                <a:spcPct val="0"/>
              </a:spcBef>
            </a:pPr>
            <a:r>
              <a:rPr lang="ru-RU" sz="1600" b="1" smtClean="0"/>
              <a:t>Ключевые точки :</a:t>
            </a:r>
            <a:endParaRPr lang="ru-RU" sz="1600" smtClean="0"/>
          </a:p>
          <a:p>
            <a:pPr eaLnBrk="1" hangingPunct="1">
              <a:spcBef>
                <a:spcPct val="0"/>
              </a:spcBef>
            </a:pPr>
            <a:r>
              <a:rPr lang="ru-RU" smtClean="0"/>
              <a:t>ШКОЛЬНОЕ ПРОСТРАНСТВО   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ЗДОРОВЬЕ ДЕТЕЙ и ПЕДАГОГОВ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КОМФОРТНАЯ СРЕДА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ПЛАТНЫЕ УСЛУГИ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АУТСОРСИНГ</a:t>
            </a:r>
            <a:endParaRPr lang="ru-RU" b="1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934CA0-68C5-4850-A522-1063A12F4ADE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FA125-64C9-496E-9580-4B10F4480104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60E9E6-8AD0-46F2-8038-B039D092B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A424-648A-4F89-8A39-A7EAC6F9D0CE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C394-7BBA-45A6-8D8E-179705EB7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48BC9-7443-42F3-AAFA-782C7EA3C0C1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D130B-4B8D-40CB-AF66-063AF1DA9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08BC7-3EA7-44AF-8571-C3D59C38ED58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5F65-29C1-4D26-8B57-D666CD05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3CFA1-51DC-4EF7-BD38-4C55E0A06F99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CBD14-8596-42F4-ABA4-F5108C7CC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FCC95-E579-4602-9BD2-ECCB0ADE2CA2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9C2F-64ED-4FF6-99FE-75FC8A183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6B21BCB-64DA-40CD-9589-A49921A952E7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3CA844-4700-434D-9461-4486E6D4D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454D5-7186-429E-BA1B-E4225D5F03E5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F27E-C065-4439-81EE-0CC3A154B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5DC5-59FE-45C1-A194-7675C255BE19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DE87-F08B-4B6A-8F5C-15D0E4CEED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FDEDF-49A1-4AB9-8E27-6B98B55179DA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F57C-AE8E-4AB4-AB3A-380D73987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A0A0F-47FF-49E2-802F-5743F4836D8A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E6E60-E450-43CA-8E20-0CF0647F3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6C6D5146-E8A1-4CDE-AE7E-94CC1A291BEB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3EA757-0856-45DC-80C1-845C735E3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7" r:id="rId5"/>
    <p:sldLayoutId id="2147483698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22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6.png"/><Relationship Id="rId5" Type="http://schemas.openxmlformats.org/officeDocument/2006/relationships/image" Target="../media/image33.png"/><Relationship Id="rId10" Type="http://schemas.openxmlformats.org/officeDocument/2006/relationships/image" Target="../media/image5.jpeg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User\Desktop\&#1076;&#1076;&#1090;\&#1072;&#1074;&#1075;&#1091;&#1089;&#1090;&#1086;&#1074;&#1089;&#1082;&#1072;&#1103;%20&#1082;&#1086;&#1085;&#1092;&#1077;&#1088;&#1077;&#1085;&#1094;&#1080;&#1103;%202013\&#1054;&#1083;&#1077;&#1093;&#1085;&#1086;&#1074;&#1080;&#1095;\&#1089;&#1090;&#1072;&#1078;&#1080;&#1088;&#1086;&#1074;&#1082;&#1072;%203-00%2028%20&#1084;&#1073;.wmv" TargetMode="External"/><Relationship Id="rId1" Type="http://schemas.microsoft.com/office/2007/relationships/media" Target="file:///C:\Users\User\Desktop\&#1076;&#1076;&#1090;\&#1072;&#1074;&#1075;&#1091;&#1089;&#1090;&#1086;&#1074;&#1089;&#1082;&#1072;&#1103;%20&#1082;&#1086;&#1085;&#1092;&#1077;&#1088;&#1077;&#1085;&#1094;&#1080;&#1103;%202013\&#1054;&#1083;&#1077;&#1093;&#1085;&#1086;&#1074;&#1080;&#1095;\&#1089;&#1090;&#1072;&#1078;&#1080;&#1088;&#1086;&#1074;&#1082;&#1072;%203-00%2028%20&#1084;&#1073;.wmv" TargetMode="Externa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jpe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3.jpeg"/><Relationship Id="rId5" Type="http://schemas.openxmlformats.org/officeDocument/2006/relationships/image" Target="../media/image42.jpeg"/><Relationship Id="rId10" Type="http://schemas.openxmlformats.org/officeDocument/2006/relationships/image" Target="../media/image2.pn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6.jpeg"/><Relationship Id="rId7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755650" y="260350"/>
            <a:ext cx="8229600" cy="3003550"/>
          </a:xfrm>
        </p:spPr>
        <p:txBody>
          <a:bodyPr/>
          <a:lstStyle/>
          <a:p>
            <a:pPr algn="ctr" eaLnBrk="1" hangingPunct="1"/>
            <a:r>
              <a:rPr lang="ru-RU" b="1" smtClean="0">
                <a:latin typeface="Cambria" pitchFamily="18" charset="0"/>
              </a:rPr>
              <a:t>Синергетический подход в формировании инфраструктуры Гимназии </a:t>
            </a:r>
            <a:br>
              <a:rPr lang="ru-RU" b="1" smtClean="0">
                <a:latin typeface="Cambria" pitchFamily="18" charset="0"/>
              </a:rPr>
            </a:br>
            <a:r>
              <a:rPr lang="ru-RU" b="1" smtClean="0">
                <a:latin typeface="Cambria" pitchFamily="18" charset="0"/>
              </a:rPr>
              <a:t>в рамках реализации ФГОС</a:t>
            </a:r>
            <a:endParaRPr lang="ru-RU" smtClean="0">
              <a:latin typeface="Cambria" pitchFamily="18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300" y="4652963"/>
            <a:ext cx="4968875" cy="1800225"/>
          </a:xfrm>
        </p:spPr>
        <p:txBody>
          <a:bodyPr/>
          <a:lstStyle/>
          <a:p>
            <a:pPr marL="63500" eaLnBrk="1" hangingPunct="1"/>
            <a:r>
              <a:rPr lang="ru-RU" sz="2800" b="1" i="1" smtClean="0">
                <a:latin typeface="Cambria" pitchFamily="18" charset="0"/>
              </a:rPr>
              <a:t>Главное – бросить идею </a:t>
            </a:r>
          </a:p>
          <a:p>
            <a:pPr marL="63500" eaLnBrk="1" hangingPunct="1"/>
            <a:r>
              <a:rPr lang="ru-RU" sz="2800" b="1" i="1" smtClean="0">
                <a:latin typeface="Cambria" pitchFamily="18" charset="0"/>
              </a:rPr>
              <a:t> в мир, зажечь процесс</a:t>
            </a:r>
          </a:p>
          <a:p>
            <a:pPr marL="63500" eaLnBrk="1" hangingPunct="1"/>
            <a:r>
              <a:rPr lang="ru-RU" sz="2800" b="1" i="1" smtClean="0">
                <a:latin typeface="Cambria" pitchFamily="18" charset="0"/>
              </a:rPr>
              <a:t> самоорганизации в нём</a:t>
            </a:r>
          </a:p>
          <a:p>
            <a:pPr marL="63500" eaLnBrk="1" hangingPunct="1"/>
            <a:r>
              <a:rPr lang="ru-RU" sz="2800" b="1" i="1" smtClean="0">
                <a:latin typeface="Cambria" pitchFamily="18" charset="0"/>
              </a:rPr>
              <a:t>                            С.П. Курдюмов</a:t>
            </a:r>
            <a:endParaRPr lang="ru-RU" sz="2800" b="1" smtClean="0">
              <a:latin typeface="Cambria" pitchFamily="18" charset="0"/>
            </a:endParaRPr>
          </a:p>
        </p:txBody>
      </p:sp>
      <p:grpSp>
        <p:nvGrpSpPr>
          <p:cNvPr id="14339" name="Группа 22"/>
          <p:cNvGrpSpPr>
            <a:grpSpLocks/>
          </p:cNvGrpSpPr>
          <p:nvPr/>
        </p:nvGrpSpPr>
        <p:grpSpPr bwMode="auto">
          <a:xfrm>
            <a:off x="323850" y="4076700"/>
            <a:ext cx="2592388" cy="2447925"/>
            <a:chOff x="2012854" y="526859"/>
            <a:chExt cx="5487326" cy="5638445"/>
          </a:xfrm>
        </p:grpSpPr>
        <p:pic>
          <p:nvPicPr>
            <p:cNvPr id="14340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14345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347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8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idx="1"/>
          </p:nvPr>
        </p:nvSpPr>
        <p:spPr>
          <a:xfrm>
            <a:off x="179388" y="1096963"/>
            <a:ext cx="5329237" cy="5184775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Cambria" pitchFamily="18" charset="0"/>
              </a:rPr>
              <a:t>Среди педагогов - </a:t>
            </a:r>
            <a:r>
              <a:rPr lang="ru-RU" sz="2400" b="1" smtClean="0">
                <a:latin typeface="Cambria" pitchFamily="18" charset="0"/>
              </a:rPr>
              <a:t>6 победителей ПНП «Образование» </a:t>
            </a:r>
          </a:p>
          <a:p>
            <a:pPr eaLnBrk="1" hangingPunct="1"/>
            <a:endParaRPr lang="ru-RU" sz="2400" b="1" smtClean="0">
              <a:latin typeface="Cambria" pitchFamily="18" charset="0"/>
            </a:endParaRPr>
          </a:p>
          <a:p>
            <a:pPr eaLnBrk="1" hangingPunct="1"/>
            <a:r>
              <a:rPr lang="ru-RU" sz="2400" b="1" smtClean="0">
                <a:latin typeface="Cambria" pitchFamily="18" charset="0"/>
              </a:rPr>
              <a:t>Афанасьева О.В. и Клюшева Э.В.</a:t>
            </a:r>
            <a:r>
              <a:rPr lang="ru-RU" sz="2400" smtClean="0">
                <a:latin typeface="Cambria" pitchFamily="18" charset="0"/>
              </a:rPr>
              <a:t> - победители Областного конкурса «Серафимовский учитель»</a:t>
            </a:r>
          </a:p>
          <a:p>
            <a:pPr eaLnBrk="1" hangingPunct="1"/>
            <a:endParaRPr lang="ru-RU" sz="2400" smtClean="0">
              <a:latin typeface="Cambria" pitchFamily="18" charset="0"/>
            </a:endParaRPr>
          </a:p>
          <a:p>
            <a:pPr eaLnBrk="1" hangingPunct="1"/>
            <a:r>
              <a:rPr lang="ru-RU" sz="2400" b="1" smtClean="0">
                <a:latin typeface="Cambria" pitchFamily="18" charset="0"/>
              </a:rPr>
              <a:t>Выскуб В.Н. -</a:t>
            </a:r>
            <a:r>
              <a:rPr lang="ru-RU" sz="2400" smtClean="0">
                <a:latin typeface="Cambria" pitchFamily="18" charset="0"/>
              </a:rPr>
              <a:t> призер городского конкурса «Современный учитель» </a:t>
            </a:r>
          </a:p>
          <a:p>
            <a:pPr eaLnBrk="1" hangingPunct="1"/>
            <a:endParaRPr lang="ru-RU" sz="2400" smtClean="0">
              <a:latin typeface="Cambria" pitchFamily="18" charset="0"/>
            </a:endParaRPr>
          </a:p>
          <a:p>
            <a:pPr eaLnBrk="1" hangingPunct="1"/>
            <a:r>
              <a:rPr lang="ru-RU" sz="2400" b="1" smtClean="0">
                <a:latin typeface="Cambria" pitchFamily="18" charset="0"/>
              </a:rPr>
              <a:t>Смирнова Н.А.</a:t>
            </a:r>
            <a:r>
              <a:rPr lang="ru-RU" sz="2400" smtClean="0">
                <a:latin typeface="Cambria" pitchFamily="18" charset="0"/>
              </a:rPr>
              <a:t> – призер городского конкурса «Лучший Смарт-урок»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765175"/>
            <a:ext cx="2447925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 l="10698" r="6622"/>
          <a:stretch>
            <a:fillRect/>
          </a:stretch>
        </p:blipFill>
        <p:spPr bwMode="auto">
          <a:xfrm>
            <a:off x="5651500" y="2781300"/>
            <a:ext cx="250666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5273" y="3940639"/>
            <a:ext cx="1918486" cy="2720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4581" name="Группа 22"/>
          <p:cNvGrpSpPr>
            <a:grpSpLocks/>
          </p:cNvGrpSpPr>
          <p:nvPr/>
        </p:nvGrpSpPr>
        <p:grpSpPr bwMode="auto">
          <a:xfrm>
            <a:off x="7812088" y="549275"/>
            <a:ext cx="1189037" cy="1150938"/>
            <a:chOff x="2012854" y="526859"/>
            <a:chExt cx="5487326" cy="5638445"/>
          </a:xfrm>
        </p:grpSpPr>
        <p:pic>
          <p:nvPicPr>
            <p:cNvPr id="24582" name="Рисунок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3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6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4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7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4587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5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589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4284663" cy="765175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Cambria" pitchFamily="18" charset="0"/>
              </a:rPr>
              <a:t>МБОУ «Гимназия № 2»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45170" y="1306290"/>
          <a:ext cx="8712968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Овал 6"/>
          <p:cNvSpPr/>
          <p:nvPr/>
        </p:nvSpPr>
        <p:spPr>
          <a:xfrm>
            <a:off x="2844530" y="2605088"/>
            <a:ext cx="3674147" cy="194468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dirty="0">
                <a:latin typeface="Cambria" pitchFamily="18" charset="0"/>
              </a:rPr>
              <a:t>СИСТЕМА ОЦЕНИВАНИЯ</a:t>
            </a:r>
          </a:p>
        </p:txBody>
      </p:sp>
      <p:grpSp>
        <p:nvGrpSpPr>
          <p:cNvPr id="25606" name="Группа 22"/>
          <p:cNvGrpSpPr>
            <a:grpSpLocks/>
          </p:cNvGrpSpPr>
          <p:nvPr/>
        </p:nvGrpSpPr>
        <p:grpSpPr bwMode="auto">
          <a:xfrm>
            <a:off x="7812088" y="620713"/>
            <a:ext cx="1189037" cy="1152525"/>
            <a:chOff x="2012854" y="526859"/>
            <a:chExt cx="5487326" cy="5638445"/>
          </a:xfrm>
        </p:grpSpPr>
        <p:pic>
          <p:nvPicPr>
            <p:cNvPr id="25607" name="Рисунок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8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9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9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5612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6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614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5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zad7-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1268413"/>
            <a:ext cx="309562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8" descr="zav1-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4005263"/>
            <a:ext cx="33115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D:\Фото\фотоЗарница. Шашки\шашки\DSC000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49275"/>
            <a:ext cx="35496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D:\ЗВР\ЗВР\Фото\ЗАРНИЦА\IMG_0194.JPG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851525" y="476250"/>
            <a:ext cx="3292475" cy="2471738"/>
          </a:xfrm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91175" y="3141663"/>
            <a:ext cx="35528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:\ЗВР\ЗВР\Фото\Субботник 2011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13100"/>
            <a:ext cx="352901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20713"/>
            <a:ext cx="7345362" cy="106680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Сервер как информационно-образовательная среда Гимназии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3800" y="1844675"/>
            <a:ext cx="3846513" cy="4752975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 typeface="Georgia" pitchFamily="18" charset="0"/>
              <a:buNone/>
            </a:pPr>
            <a:r>
              <a:rPr lang="ru-RU" sz="2000" b="1" smtClean="0">
                <a:solidFill>
                  <a:srgbClr val="006600"/>
                </a:solidFill>
                <a:latin typeface="Cambria" pitchFamily="18" charset="0"/>
              </a:rPr>
              <a:t>Схема областей использования: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smtClean="0">
                <a:latin typeface="Cambria" pitchFamily="18" charset="0"/>
              </a:rPr>
              <a:t> </a:t>
            </a:r>
            <a:r>
              <a:rPr lang="ru-RU" sz="2000" b="1" i="1" smtClean="0">
                <a:latin typeface="Cambria" pitchFamily="18" charset="0"/>
              </a:rPr>
              <a:t>Административный блок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Методический блок для педагогов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Образовательный блок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Социально-психологический блок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Библиотечный блок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База данных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Нормативная документация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ru-RU" sz="2000" b="1" i="1" smtClean="0">
                <a:latin typeface="Cambria" pitchFamily="18" charset="0"/>
              </a:rPr>
              <a:t> Отчеты и т.п.</a:t>
            </a:r>
          </a:p>
        </p:txBody>
      </p:sp>
      <p:grpSp>
        <p:nvGrpSpPr>
          <p:cNvPr id="27651" name="Группа 22"/>
          <p:cNvGrpSpPr>
            <a:grpSpLocks/>
          </p:cNvGrpSpPr>
          <p:nvPr/>
        </p:nvGrpSpPr>
        <p:grpSpPr bwMode="auto">
          <a:xfrm>
            <a:off x="7740650" y="692150"/>
            <a:ext cx="1189038" cy="1152525"/>
            <a:chOff x="2012854" y="526859"/>
            <a:chExt cx="5487326" cy="5638445"/>
          </a:xfrm>
        </p:grpSpPr>
        <p:pic>
          <p:nvPicPr>
            <p:cNvPr id="27653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7658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0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1773238"/>
            <a:ext cx="475297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692275" y="765175"/>
            <a:ext cx="6462713" cy="1368425"/>
          </a:xfrm>
        </p:spPr>
        <p:txBody>
          <a:bodyPr/>
          <a:lstStyle/>
          <a:p>
            <a:pPr marL="87313" indent="17463" eaLnBrk="1" hangingPunct="1">
              <a:buFont typeface="Georgia" pitchFamily="18" charset="0"/>
              <a:buNone/>
            </a:pPr>
            <a:r>
              <a:rPr lang="ru-RU" sz="2000" b="1" smtClean="0">
                <a:latin typeface="Cambria" pitchFamily="18" charset="0"/>
                <a:cs typeface="Times New Roman" pitchFamily="18" charset="0"/>
              </a:rPr>
              <a:t>Гимназия № 2 - абсолютный  победитель конкурса школ</a:t>
            </a:r>
            <a:r>
              <a:rPr lang="ru-RU" sz="2000" smtClean="0">
                <a:latin typeface="Cambria" pitchFamily="18" charset="0"/>
                <a:cs typeface="Times New Roman" pitchFamily="18" charset="0"/>
              </a:rPr>
              <a:t>, разрабатывающих и внедряющих эффективные основные образовательные программы в рамках введения ФГОС.</a:t>
            </a:r>
          </a:p>
        </p:txBody>
      </p:sp>
      <p:pic>
        <p:nvPicPr>
          <p:cNvPr id="2867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908050"/>
            <a:ext cx="1692275" cy="793750"/>
          </a:xfrm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6300788" y="1855788"/>
            <a:ext cx="2843212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323850" y="2276475"/>
            <a:ext cx="5976938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Cambria" pitchFamily="18" charset="0"/>
                <a:cs typeface="Times New Roman" pitchFamily="18" charset="0"/>
              </a:rPr>
              <a:t>8 - 10 апреля 2013 года </a:t>
            </a:r>
            <a:r>
              <a:rPr lang="ru-RU" sz="2000">
                <a:latin typeface="Cambria" pitchFamily="18" charset="0"/>
                <a:cs typeface="Times New Roman" pitchFamily="18" charset="0"/>
              </a:rPr>
              <a:t> </a:t>
            </a:r>
            <a:r>
              <a:rPr lang="ru-RU">
                <a:latin typeface="Cambria" pitchFamily="18" charset="0"/>
                <a:cs typeface="Times New Roman" pitchFamily="18" charset="0"/>
              </a:rPr>
              <a:t>- стажировка по теме: </a:t>
            </a:r>
            <a:r>
              <a:rPr lang="ru-RU" b="1" i="1">
                <a:latin typeface="Cambria" pitchFamily="18" charset="0"/>
                <a:cs typeface="Times New Roman" pitchFamily="18" charset="0"/>
              </a:rPr>
              <a:t>«Технология оценивания достижений планируемых результатов освоения основной образовательной программы начального общего образования обучающимися Гимназии». </a:t>
            </a:r>
          </a:p>
          <a:p>
            <a:pPr algn="just"/>
            <a:endParaRPr lang="ru-RU" b="1" i="1"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ru-RU">
                <a:latin typeface="Cambria" pitchFamily="18" charset="0"/>
                <a:cs typeface="Times New Roman" pitchFamily="18" charset="0"/>
              </a:rPr>
              <a:t>География стажировочной площадки: </a:t>
            </a:r>
            <a:r>
              <a:rPr lang="ru-RU" b="1">
                <a:latin typeface="Cambria" pitchFamily="18" charset="0"/>
                <a:cs typeface="Times New Roman" pitchFamily="18" charset="0"/>
              </a:rPr>
              <a:t>Саров, Димитровград,  Балаково, Сосновый бор.</a:t>
            </a:r>
          </a:p>
        </p:txBody>
      </p:sp>
      <p:pic>
        <p:nvPicPr>
          <p:cNvPr id="28677" name="Рисунок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468813"/>
            <a:ext cx="2916237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675188"/>
            <a:ext cx="2663825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4554538"/>
            <a:ext cx="295275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0" name="Группа 22"/>
          <p:cNvGrpSpPr>
            <a:grpSpLocks/>
          </p:cNvGrpSpPr>
          <p:nvPr/>
        </p:nvGrpSpPr>
        <p:grpSpPr bwMode="auto">
          <a:xfrm>
            <a:off x="7859713" y="620713"/>
            <a:ext cx="1187450" cy="1152525"/>
            <a:chOff x="2012854" y="526859"/>
            <a:chExt cx="5487326" cy="5638445"/>
          </a:xfrm>
        </p:grpSpPr>
        <p:pic>
          <p:nvPicPr>
            <p:cNvPr id="28681" name="Рисунок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8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9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8686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6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688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9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588" y="533400"/>
            <a:ext cx="8562975" cy="628015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1900" b="1" smtClean="0">
                <a:latin typeface="Cambria" pitchFamily="18" charset="0"/>
              </a:rPr>
              <a:t>3 педагога </a:t>
            </a:r>
            <a:r>
              <a:rPr lang="ru-RU" sz="1900" smtClean="0">
                <a:latin typeface="Cambria" pitchFamily="18" charset="0"/>
              </a:rPr>
              <a:t>повысили свою квалификацию </a:t>
            </a:r>
            <a:r>
              <a:rPr lang="ru-RU" sz="1900" b="1" smtClean="0">
                <a:latin typeface="Cambria" pitchFamily="18" charset="0"/>
              </a:rPr>
              <a:t>в рамках курсовой подготовки </a:t>
            </a:r>
            <a:r>
              <a:rPr lang="ru-RU" sz="1900" smtClean="0">
                <a:latin typeface="Cambria" pitchFamily="18" charset="0"/>
              </a:rPr>
              <a:t>на базе АПКи ППРО, г.Москва, ГУКиДО Институт Культурных программ, С-Петербург); </a:t>
            </a:r>
          </a:p>
          <a:p>
            <a:pPr eaLnBrk="1" hangingPunct="1">
              <a:lnSpc>
                <a:spcPct val="150000"/>
              </a:lnSpc>
            </a:pPr>
            <a:r>
              <a:rPr lang="ru-RU" sz="1900" b="1" smtClean="0">
                <a:latin typeface="Cambria" pitchFamily="18" charset="0"/>
              </a:rPr>
              <a:t>16 педагогов </a:t>
            </a:r>
            <a:r>
              <a:rPr lang="ru-RU" sz="1900" smtClean="0">
                <a:latin typeface="Cambria" pitchFamily="18" charset="0"/>
              </a:rPr>
              <a:t>гимназии и ОУ города повысили свою квалификацию </a:t>
            </a:r>
            <a:r>
              <a:rPr lang="ru-RU" sz="1900" b="1" smtClean="0">
                <a:latin typeface="Cambria" pitchFamily="18" charset="0"/>
              </a:rPr>
              <a:t>в рамках стажировочной площадки </a:t>
            </a:r>
            <a:r>
              <a:rPr lang="ru-RU" sz="1900" smtClean="0">
                <a:latin typeface="Cambria" pitchFamily="18" charset="0"/>
              </a:rPr>
              <a:t>на базе гимназии;</a:t>
            </a:r>
          </a:p>
          <a:p>
            <a:pPr eaLnBrk="1" hangingPunct="1">
              <a:lnSpc>
                <a:spcPct val="150000"/>
              </a:lnSpc>
            </a:pPr>
            <a:r>
              <a:rPr lang="ru-RU" sz="1900" b="1" smtClean="0">
                <a:latin typeface="Cambria" pitchFamily="18" charset="0"/>
              </a:rPr>
              <a:t>5 лучших педагогов  </a:t>
            </a:r>
            <a:r>
              <a:rPr lang="ru-RU" sz="1900" smtClean="0">
                <a:latin typeface="Cambria" pitchFamily="18" charset="0"/>
              </a:rPr>
              <a:t>и </a:t>
            </a:r>
            <a:r>
              <a:rPr lang="ru-RU" sz="1900" b="1" smtClean="0">
                <a:latin typeface="Cambria" pitchFamily="18" charset="0"/>
              </a:rPr>
              <a:t>6 учащихся</a:t>
            </a:r>
            <a:r>
              <a:rPr lang="ru-RU" sz="1900" smtClean="0">
                <a:latin typeface="Cambria" pitchFamily="18" charset="0"/>
              </a:rPr>
              <a:t>, показавших высокие достижения в профессиональной, учебной и внеурочной деятельности, получили </a:t>
            </a:r>
            <a:r>
              <a:rPr lang="ru-RU" sz="1900" b="1" smtClean="0">
                <a:latin typeface="Cambria" pitchFamily="18" charset="0"/>
              </a:rPr>
              <a:t>денежное вознаграждение</a:t>
            </a:r>
            <a:r>
              <a:rPr lang="ru-RU" sz="1900" smtClean="0">
                <a:latin typeface="Cambria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ru-RU" sz="1900" b="1" smtClean="0">
                <a:latin typeface="Cambria" pitchFamily="18" charset="0"/>
              </a:rPr>
              <a:t>приобретены:</a:t>
            </a:r>
            <a:r>
              <a:rPr lang="ru-RU" sz="1900" smtClean="0">
                <a:latin typeface="Cambria" pitchFamily="18" charset="0"/>
              </a:rPr>
              <a:t>  </a:t>
            </a:r>
          </a:p>
          <a:p>
            <a:pPr eaLnBrk="1" hangingPunct="1">
              <a:buFontTx/>
              <a:buChar char="-"/>
            </a:pPr>
            <a:r>
              <a:rPr lang="ru-RU" sz="1900" smtClean="0">
                <a:latin typeface="Cambria" pitchFamily="18" charset="0"/>
              </a:rPr>
              <a:t>новый современный компьютерный класс</a:t>
            </a:r>
          </a:p>
          <a:p>
            <a:pPr eaLnBrk="1" hangingPunct="1">
              <a:buFontTx/>
              <a:buChar char="-"/>
            </a:pPr>
            <a:r>
              <a:rPr lang="ru-RU" sz="1900" smtClean="0">
                <a:latin typeface="Cambria" pitchFamily="18" charset="0"/>
              </a:rPr>
              <a:t>5 комплектов интерактивного оборудования</a:t>
            </a:r>
          </a:p>
          <a:p>
            <a:pPr eaLnBrk="1" hangingPunct="1">
              <a:buFontTx/>
              <a:buChar char="-"/>
            </a:pPr>
            <a:r>
              <a:rPr lang="ru-RU" sz="1900" smtClean="0">
                <a:latin typeface="Cambria" pitchFamily="18" charset="0"/>
              </a:rPr>
              <a:t>программное обеспечение </a:t>
            </a:r>
          </a:p>
          <a:p>
            <a:pPr eaLnBrk="1" hangingPunct="1">
              <a:buFontTx/>
              <a:buChar char="-"/>
            </a:pPr>
            <a:r>
              <a:rPr lang="ru-RU" sz="1900" smtClean="0">
                <a:latin typeface="Cambria" pitchFamily="18" charset="0"/>
              </a:rPr>
              <a:t>аудио-видео техника  </a:t>
            </a:r>
          </a:p>
          <a:p>
            <a:pPr eaLnBrk="1" hangingPunct="1">
              <a:buFontTx/>
              <a:buChar char="-"/>
            </a:pPr>
            <a:r>
              <a:rPr lang="ru-RU" sz="1900" smtClean="0">
                <a:latin typeface="Cambria" pitchFamily="18" charset="0"/>
              </a:rPr>
              <a:t>оборудование для кабинета технологии</a:t>
            </a:r>
          </a:p>
          <a:p>
            <a:pPr eaLnBrk="1" hangingPunct="1"/>
            <a:endParaRPr lang="ru-RU" sz="1900" smtClean="0">
              <a:latin typeface="Cambria" pitchFamily="18" charset="0"/>
            </a:endParaRPr>
          </a:p>
          <a:p>
            <a:pPr eaLnBrk="1" hangingPunct="1"/>
            <a:endParaRPr lang="ru-RU" sz="1900" smtClean="0">
              <a:latin typeface="Cambria" pitchFamily="18" charset="0"/>
            </a:endParaRPr>
          </a:p>
        </p:txBody>
      </p:sp>
      <p:grpSp>
        <p:nvGrpSpPr>
          <p:cNvPr id="29698" name="Группа 22"/>
          <p:cNvGrpSpPr>
            <a:grpSpLocks/>
          </p:cNvGrpSpPr>
          <p:nvPr/>
        </p:nvGrpSpPr>
        <p:grpSpPr bwMode="auto">
          <a:xfrm>
            <a:off x="7812088" y="5445125"/>
            <a:ext cx="1189037" cy="1152525"/>
            <a:chOff x="2012854" y="526859"/>
            <a:chExt cx="5487326" cy="5638445"/>
          </a:xfrm>
        </p:grpSpPr>
        <p:pic>
          <p:nvPicPr>
            <p:cNvPr id="29699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0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1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9704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706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>
          <a:xfrm>
            <a:off x="107950" y="115888"/>
            <a:ext cx="8832850" cy="6626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909638"/>
            <a:ext cx="8507413" cy="1511300"/>
          </a:xfrm>
        </p:spPr>
        <p:txBody>
          <a:bodyPr/>
          <a:lstStyle/>
          <a:p>
            <a:pPr algn="ctr" eaLnBrk="1" hangingPunct="1"/>
            <a:r>
              <a:rPr lang="en-US" sz="1800" b="1" i="1" smtClean="0"/>
              <a:t/>
            </a:r>
            <a:br>
              <a:rPr lang="en-US" sz="1800" b="1" i="1" smtClean="0"/>
            </a:br>
            <a:r>
              <a:rPr lang="ru-RU" sz="1800" b="1" smtClean="0">
                <a:solidFill>
                  <a:srgbClr val="006600"/>
                </a:solidFill>
                <a:latin typeface="Cambria" pitchFamily="18" charset="0"/>
              </a:rPr>
              <a:t>Методическая тема Гимназии</a:t>
            </a:r>
            <a:r>
              <a:rPr lang="ru-RU" sz="1800" b="1" i="1" smtClean="0">
                <a:solidFill>
                  <a:srgbClr val="006600"/>
                </a:solidFill>
                <a:latin typeface="Cambria" pitchFamily="18" charset="0"/>
              </a:rPr>
              <a:t>:</a:t>
            </a:r>
            <a:r>
              <a:rPr lang="ru-RU" sz="1800" b="1" i="1" smtClean="0">
                <a:latin typeface="Cambria" pitchFamily="18" charset="0"/>
              </a:rPr>
              <a:t> «Совершенствование инновационной системы интеллектуального и научно – творческого  развития учителей и учащихся в условиях формирования современной модели гимназического образования»</a:t>
            </a:r>
            <a:endParaRPr lang="ru-RU" sz="1800" smtClean="0">
              <a:latin typeface="Cambria" pitchFamily="18" charset="0"/>
            </a:endParaRPr>
          </a:p>
        </p:txBody>
      </p:sp>
      <p:sp>
        <p:nvSpPr>
          <p:cNvPr id="38915" name="Объект 2"/>
          <p:cNvSpPr>
            <a:spLocks noGrp="1"/>
          </p:cNvSpPr>
          <p:nvPr>
            <p:ph idx="4294967295"/>
          </p:nvPr>
        </p:nvSpPr>
        <p:spPr>
          <a:xfrm>
            <a:off x="1592263" y="2636838"/>
            <a:ext cx="7551737" cy="3887787"/>
          </a:xfrm>
        </p:spPr>
        <p:txBody>
          <a:bodyPr>
            <a:normAutofit lnSpcReduction="10000"/>
          </a:bodyPr>
          <a:lstStyle/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smtClean="0"/>
              <a:t>Федеральная инновационная площадка РАО </a:t>
            </a:r>
            <a:r>
              <a:rPr lang="ru-RU" sz="2000" smtClean="0"/>
              <a:t>«Реализация ФГОС и достижения нового образовательного результата через внедрение комплекса технологий деятельностного типа ОС «Школа 2100» в массовую практику начальной и основной школы» </a:t>
            </a:r>
            <a:r>
              <a:rPr lang="en-US" sz="2000" smtClean="0"/>
              <a:t>(</a:t>
            </a:r>
            <a:r>
              <a:rPr lang="ru-RU" sz="2000" smtClean="0"/>
              <a:t>приказ от 08.06.2012 № 01-188/15/7 от 08.06.2012 № 01-188/15/7</a:t>
            </a:r>
            <a:r>
              <a:rPr lang="en-US" sz="2000" smtClean="0"/>
              <a:t>)</a:t>
            </a:r>
          </a:p>
          <a:p>
            <a:pPr marL="365760" indent="-256032" algn="just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smtClean="0"/>
              <a:t>Региональная  экспериментальная площадка ГБОУ ДПО НИРО </a:t>
            </a:r>
            <a:r>
              <a:rPr lang="ru-RU" sz="2000" smtClean="0"/>
              <a:t>«Текст как основа навыков критического мышления школьников в курсе английского языка (на базе учебных материалов издательства </a:t>
            </a:r>
            <a:r>
              <a:rPr lang="ru-RU" sz="2000" i="1" smtClean="0"/>
              <a:t> </a:t>
            </a:r>
            <a:r>
              <a:rPr lang="en-US" sz="2000" i="1" smtClean="0"/>
              <a:t>Pearson</a:t>
            </a:r>
            <a:r>
              <a:rPr lang="en-US" sz="2000" smtClean="0"/>
              <a:t> </a:t>
            </a:r>
            <a:r>
              <a:rPr lang="en-US" sz="2000" i="1" smtClean="0"/>
              <a:t>Education</a:t>
            </a:r>
            <a:r>
              <a:rPr lang="ru-RU" sz="2000" i="1" smtClean="0"/>
              <a:t>)</a:t>
            </a:r>
            <a:r>
              <a:rPr lang="ru-RU" sz="2000" smtClean="0"/>
              <a:t>»</a:t>
            </a:r>
            <a:r>
              <a:rPr lang="en-US" sz="2000" smtClean="0"/>
              <a:t> (</a:t>
            </a:r>
            <a:r>
              <a:rPr lang="ru-RU" sz="2000" smtClean="0"/>
              <a:t>приказ площадка ГБОУ ДПО НИРО от 23.08.2012г № 140</a:t>
            </a:r>
            <a:r>
              <a:rPr lang="en-US" sz="2000" smtClean="0"/>
              <a:t>)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00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01700" y="581025"/>
            <a:ext cx="7891463" cy="6492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ru-RU" sz="2400">
                <a:solidFill>
                  <a:srgbClr val="3F42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 </a:t>
            </a:r>
            <a:r>
              <a:rPr lang="ru-RU" sz="3200" b="1">
                <a:solidFill>
                  <a:srgbClr val="3F425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Инновационная деятельность</a:t>
            </a:r>
            <a:endParaRPr lang="ru-RU" sz="2400">
              <a:solidFill>
                <a:srgbClr val="3F425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229225"/>
            <a:ext cx="1338263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19550"/>
            <a:ext cx="95091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513" y="2852738"/>
            <a:ext cx="781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107950" y="620713"/>
            <a:ext cx="784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accent1"/>
                </a:solidFill>
                <a:latin typeface="Cambria" pitchFamily="18" charset="0"/>
              </a:rPr>
              <a:t>Дефицит ключевых компетенций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5876925"/>
            <a:ext cx="72739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/>
              <a:t>НОВЫЕ </a:t>
            </a:r>
            <a:r>
              <a:rPr lang="ru-RU" sz="2000" b="1" dirty="0">
                <a:latin typeface="Cambria" pitchFamily="18" charset="0"/>
              </a:rPr>
              <a:t>ОБРАЗОВАТЕЛЬНЫЕ</a:t>
            </a:r>
            <a:r>
              <a:rPr lang="ru-RU" sz="2000" b="1" dirty="0"/>
              <a:t> ТЕХНОЛОГИИ</a:t>
            </a:r>
          </a:p>
        </p:txBody>
      </p:sp>
      <p:sp>
        <p:nvSpPr>
          <p:cNvPr id="4" name="AutoShape 48"/>
          <p:cNvSpPr>
            <a:spLocks noChangeArrowheads="1"/>
          </p:cNvSpPr>
          <p:nvPr/>
        </p:nvSpPr>
        <p:spPr bwMode="auto">
          <a:xfrm>
            <a:off x="3419475" y="1341438"/>
            <a:ext cx="2160588" cy="796925"/>
          </a:xfrm>
          <a:prstGeom prst="downArrow">
            <a:avLst>
              <a:gd name="adj1" fmla="val 50037"/>
              <a:gd name="adj2" fmla="val 68060"/>
            </a:avLst>
          </a:prstGeom>
          <a:gradFill rotWithShape="1">
            <a:gsLst>
              <a:gs pos="0">
                <a:schemeClr val="accent1">
                  <a:gamma/>
                  <a:tint val="52941"/>
                  <a:invGamma/>
                  <a:alpha val="85001"/>
                </a:schemeClr>
              </a:gs>
              <a:gs pos="100000">
                <a:schemeClr val="accent1">
                  <a:alpha val="88000"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AutoShape 48"/>
          <p:cNvSpPr>
            <a:spLocks noChangeArrowheads="1"/>
          </p:cNvSpPr>
          <p:nvPr/>
        </p:nvSpPr>
        <p:spPr bwMode="auto">
          <a:xfrm rot="10800000">
            <a:off x="3492500" y="4941888"/>
            <a:ext cx="2160588" cy="796925"/>
          </a:xfrm>
          <a:prstGeom prst="downArrow">
            <a:avLst>
              <a:gd name="adj1" fmla="val 50037"/>
              <a:gd name="adj2" fmla="val 68060"/>
            </a:avLst>
          </a:prstGeom>
          <a:gradFill rotWithShape="1">
            <a:gsLst>
              <a:gs pos="0">
                <a:schemeClr val="accent1">
                  <a:gamma/>
                  <a:tint val="52941"/>
                  <a:invGamma/>
                  <a:alpha val="85001"/>
                </a:schemeClr>
              </a:gs>
              <a:gs pos="100000">
                <a:schemeClr val="accent1">
                  <a:alpha val="88000"/>
                </a:schemeClr>
              </a:gs>
            </a:gsLst>
            <a:lin ang="5400000" scaled="1"/>
          </a:gradFill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754" y="2420888"/>
            <a:ext cx="1728192" cy="19442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cs typeface="Arial" charset="0"/>
              </a:rPr>
              <a:t>Слабый креатив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49954" y="2420888"/>
            <a:ext cx="2232248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Слабый уровень проектного мышления</a:t>
            </a:r>
            <a:endParaRPr lang="en-US" sz="2000" b="1">
              <a:solidFill>
                <a:srgbClr val="00000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63835" y="2420888"/>
            <a:ext cx="2448272" cy="1944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Дефицит стратегического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мышления</a:t>
            </a:r>
            <a:endParaRPr lang="en-US" sz="2000" b="1">
              <a:solidFill>
                <a:srgbClr val="00000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93740" y="2420888"/>
            <a:ext cx="2411760" cy="194421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Дефицит маркетингового</a:t>
            </a:r>
          </a:p>
          <a:p>
            <a:pPr algn="ctr">
              <a:defRPr/>
            </a:pPr>
            <a:r>
              <a:rPr lang="ru-RU" sz="2000" b="1">
                <a:solidFill>
                  <a:srgbClr val="000000"/>
                </a:solidFill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мышления</a:t>
            </a:r>
            <a:endParaRPr lang="en-US" sz="2000" b="1">
              <a:solidFill>
                <a:srgbClr val="000000"/>
              </a:solidFill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2205038"/>
            <a:ext cx="5048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1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0338" y="2205038"/>
            <a:ext cx="503237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2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825" y="2205038"/>
            <a:ext cx="503238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3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596188" y="2133600"/>
            <a:ext cx="504825" cy="5032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4</a:t>
            </a:r>
          </a:p>
        </p:txBody>
      </p:sp>
      <p:grpSp>
        <p:nvGrpSpPr>
          <p:cNvPr id="32789" name="Группа 22"/>
          <p:cNvGrpSpPr>
            <a:grpSpLocks/>
          </p:cNvGrpSpPr>
          <p:nvPr/>
        </p:nvGrpSpPr>
        <p:grpSpPr bwMode="auto">
          <a:xfrm>
            <a:off x="7885113" y="765175"/>
            <a:ext cx="1116012" cy="1008063"/>
            <a:chOff x="2012854" y="526859"/>
            <a:chExt cx="5487326" cy="5638445"/>
          </a:xfrm>
        </p:grpSpPr>
        <p:pic>
          <p:nvPicPr>
            <p:cNvPr id="32790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1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92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32795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2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797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98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3"/>
          <p:cNvSpPr>
            <a:spLocks noGrp="1"/>
          </p:cNvSpPr>
          <p:nvPr>
            <p:ph type="title"/>
          </p:nvPr>
        </p:nvSpPr>
        <p:spPr>
          <a:xfrm>
            <a:off x="590550" y="2420938"/>
            <a:ext cx="8229600" cy="1069975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Cambria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476250"/>
            <a:ext cx="7373937" cy="1069975"/>
          </a:xfrm>
        </p:spPr>
        <p:txBody>
          <a:bodyPr/>
          <a:lstStyle/>
          <a:p>
            <a:pPr eaLnBrk="1" hangingPunct="1"/>
            <a:r>
              <a:rPr lang="ru-RU" sz="2400" b="1" i="1" u="sng" smtClean="0">
                <a:latin typeface="Cambria" pitchFamily="18" charset="0"/>
              </a:rPr>
              <a:t>Синергетика</a:t>
            </a:r>
            <a:r>
              <a:rPr lang="ru-RU" sz="2400" smtClean="0">
                <a:latin typeface="Cambria" pitchFamily="18" charset="0"/>
              </a:rPr>
              <a:t> – </a:t>
            </a:r>
            <a:r>
              <a:rPr lang="ru-RU" sz="2400" i="1" smtClean="0">
                <a:latin typeface="Cambria" pitchFamily="18" charset="0"/>
              </a:rPr>
              <a:t>(</a:t>
            </a:r>
            <a:r>
              <a:rPr lang="ru-RU" sz="2400" smtClean="0">
                <a:latin typeface="Cambria" pitchFamily="18" charset="0"/>
              </a:rPr>
              <a:t>от греч. «вместе действующий», «энергия совместного действия»)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9512" y="1700808"/>
            <a:ext cx="3236913" cy="2125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347864" y="1700808"/>
            <a:ext cx="275146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D:\Фото\Беда от нежного сердца\P110015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1043608" y="4005064"/>
            <a:ext cx="3240360" cy="2573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4" descr="C:\Users\Каторова\Desktop\op13-(10)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528868" y="4106310"/>
            <a:ext cx="3024336" cy="2494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700808"/>
            <a:ext cx="2687638" cy="2041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5367" name="Группа 22"/>
          <p:cNvGrpSpPr>
            <a:grpSpLocks/>
          </p:cNvGrpSpPr>
          <p:nvPr/>
        </p:nvGrpSpPr>
        <p:grpSpPr bwMode="auto">
          <a:xfrm>
            <a:off x="7812088" y="404813"/>
            <a:ext cx="1189037" cy="1152525"/>
            <a:chOff x="2012854" y="526859"/>
            <a:chExt cx="5487326" cy="5638445"/>
          </a:xfrm>
        </p:grpSpPr>
        <p:pic>
          <p:nvPicPr>
            <p:cNvPr id="15368" name="Рисунок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8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9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4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15373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6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375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6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229600" cy="936625"/>
          </a:xfrm>
        </p:spPr>
        <p:txBody>
          <a:bodyPr/>
          <a:lstStyle/>
          <a:p>
            <a:pPr eaLnBrk="1" hangingPunct="1"/>
            <a:r>
              <a:rPr lang="ru-RU" sz="3200" b="1" smtClean="0"/>
              <a:t>Экспериментальная деятельность</a:t>
            </a:r>
            <a:endParaRPr lang="ru-RU" sz="32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445125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2004 -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2005гг.</a:t>
            </a:r>
            <a:r>
              <a:rPr lang="ru-RU" sz="2400" b="1" dirty="0" smtClean="0"/>
              <a:t>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/>
              <a:t>Экспериментальная апробация УМК </a:t>
            </a:r>
            <a:r>
              <a:rPr lang="en-US" sz="2400" b="1" dirty="0"/>
              <a:t>Stepping Stones </a:t>
            </a:r>
            <a:r>
              <a:rPr lang="ru-RU" sz="2400" dirty="0"/>
              <a:t>издательства Пирсон </a:t>
            </a:r>
            <a:r>
              <a:rPr lang="ru-RU" sz="2400" dirty="0" err="1"/>
              <a:t>Лонгман</a:t>
            </a:r>
            <a:r>
              <a:rPr lang="ru-RU" sz="2400" dirty="0"/>
              <a:t>», НИРО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2009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2010гг.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/>
              <a:t>Формирование модели исследовательской деятельности учащихся гимназии через участие в международных проектах», НИРО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2009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2010гг.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/>
              <a:t>Апробация УМК элективного курса «Основы избирательного права России», НИРО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2010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2011гг.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/>
              <a:t>Экспериментальная апробация УМК </a:t>
            </a:r>
            <a:r>
              <a:rPr lang="en-US" sz="2400" b="1" dirty="0"/>
              <a:t>Activate</a:t>
            </a:r>
            <a:r>
              <a:rPr lang="ru-RU" sz="2400" b="1" dirty="0"/>
              <a:t>, </a:t>
            </a:r>
            <a:r>
              <a:rPr lang="en-US" sz="2400" b="1" dirty="0"/>
              <a:t>B</a:t>
            </a:r>
            <a:r>
              <a:rPr lang="ru-RU" sz="2400" b="1" dirty="0"/>
              <a:t>1</a:t>
            </a:r>
            <a:r>
              <a:rPr lang="ru-RU" sz="2400" dirty="0"/>
              <a:t> издательства Пирсон </a:t>
            </a:r>
            <a:r>
              <a:rPr lang="ru-RU" sz="2400" dirty="0" err="1"/>
              <a:t>Лонгман</a:t>
            </a:r>
            <a:r>
              <a:rPr lang="ru-RU" sz="2400" dirty="0"/>
              <a:t>», НИРО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2011 – 2012/2012 –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2013гг. 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2400" dirty="0" smtClean="0"/>
              <a:t>«</a:t>
            </a:r>
            <a:r>
              <a:rPr lang="ru-RU" sz="2400" dirty="0"/>
              <a:t>Текст как основа для развития навыков критического мышления школьников (на базе учебных материалов издательства  Пирсон </a:t>
            </a:r>
            <a:r>
              <a:rPr lang="ru-RU" sz="2400" dirty="0" err="1"/>
              <a:t>Лонгман</a:t>
            </a:r>
            <a:r>
              <a:rPr lang="ru-RU" sz="2400" dirty="0"/>
              <a:t>)», НИРО.</a:t>
            </a:r>
          </a:p>
        </p:txBody>
      </p:sp>
      <p:grpSp>
        <p:nvGrpSpPr>
          <p:cNvPr id="37891" name="Группа 22"/>
          <p:cNvGrpSpPr>
            <a:grpSpLocks/>
          </p:cNvGrpSpPr>
          <p:nvPr/>
        </p:nvGrpSpPr>
        <p:grpSpPr bwMode="auto">
          <a:xfrm>
            <a:off x="7667625" y="620713"/>
            <a:ext cx="1189038" cy="1152525"/>
            <a:chOff x="2012854" y="526859"/>
            <a:chExt cx="5487326" cy="5638445"/>
          </a:xfrm>
        </p:grpSpPr>
        <p:pic>
          <p:nvPicPr>
            <p:cNvPr id="37892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3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894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37897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899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900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549275"/>
            <a:ext cx="8229600" cy="1069975"/>
          </a:xfrm>
        </p:spPr>
        <p:txBody>
          <a:bodyPr/>
          <a:lstStyle/>
          <a:p>
            <a:pPr algn="ctr" eaLnBrk="1" hangingPunct="1"/>
            <a:r>
              <a:rPr lang="ru-RU" sz="2800" smtClean="0"/>
              <a:t>Система дополнительного образования в Гимназии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483768" y="1844824"/>
          <a:ext cx="5832648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829468" y="3790156"/>
            <a:ext cx="4679950" cy="1077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+mj-lt"/>
              </a:rPr>
              <a:t>Основные направленности</a:t>
            </a:r>
          </a:p>
        </p:txBody>
      </p:sp>
      <p:grpSp>
        <p:nvGrpSpPr>
          <p:cNvPr id="38916" name="Группа 22"/>
          <p:cNvGrpSpPr>
            <a:grpSpLocks/>
          </p:cNvGrpSpPr>
          <p:nvPr/>
        </p:nvGrpSpPr>
        <p:grpSpPr bwMode="auto">
          <a:xfrm>
            <a:off x="7812088" y="620713"/>
            <a:ext cx="1189037" cy="1152525"/>
            <a:chOff x="2012854" y="526859"/>
            <a:chExt cx="5487326" cy="5638445"/>
          </a:xfrm>
        </p:grpSpPr>
        <p:pic>
          <p:nvPicPr>
            <p:cNvPr id="38917" name="Рисунок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8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8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9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38922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5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8924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5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632700" cy="10668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Материальное обеспечение образовательного процесса Гимназии</a:t>
            </a:r>
            <a:endParaRPr lang="ru-RU" sz="280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750" y="2205038"/>
          <a:ext cx="8137525" cy="426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184576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Оборудованные учебные кабинеты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35</a:t>
                      </a:r>
                      <a:endParaRPr lang="ru-R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Мастерские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Спортивный зал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Актовый зал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Столовые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170 посадочных мест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Библиотека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35,5 тысяч книг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Персональные компьютеры,</a:t>
                      </a:r>
                      <a:r>
                        <a:rPr lang="ru-RU" sz="2000" baseline="0" dirty="0" smtClean="0"/>
                        <a:t> подключенные к сети Интернет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Интерактивные</a:t>
                      </a:r>
                      <a:r>
                        <a:rPr lang="ru-RU" sz="2000" baseline="0" dirty="0" smtClean="0"/>
                        <a:t> доски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Интерактивные системы голосования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Медиапроекторы</a:t>
                      </a:r>
                      <a:r>
                        <a:rPr lang="ru-RU" sz="2000" dirty="0" smtClean="0"/>
                        <a:t>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18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9973" name="Группа 22"/>
          <p:cNvGrpSpPr>
            <a:grpSpLocks/>
          </p:cNvGrpSpPr>
          <p:nvPr/>
        </p:nvGrpSpPr>
        <p:grpSpPr bwMode="auto">
          <a:xfrm>
            <a:off x="7740650" y="692150"/>
            <a:ext cx="1189038" cy="1152525"/>
            <a:chOff x="2012854" y="526859"/>
            <a:chExt cx="5487326" cy="5638445"/>
          </a:xfrm>
        </p:grpSpPr>
        <p:pic>
          <p:nvPicPr>
            <p:cNvPr id="39974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5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76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39979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2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981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82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8229600" cy="10668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accent1"/>
                </a:solidFill>
              </a:rPr>
              <a:t>Открытость: Участие в международных проектах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802188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b="1" u="sng" dirty="0"/>
              <a:t>Направления:</a:t>
            </a:r>
            <a:endParaRPr lang="ru-RU" sz="2000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Побратимские отношения  (</a:t>
            </a:r>
            <a:r>
              <a:rPr lang="ru-RU" sz="2000" dirty="0" err="1"/>
              <a:t>Sister-Cities</a:t>
            </a:r>
            <a:r>
              <a:rPr lang="ru-RU" sz="2000" dirty="0"/>
              <a:t>)</a:t>
            </a:r>
            <a:endParaRPr lang="ru-RU" sz="2000" i="1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i="1" dirty="0"/>
              <a:t>С 1992 года - , 10 учителей, 44 учащихся</a:t>
            </a:r>
            <a:endParaRPr lang="ru-RU" sz="2000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Программа обмена будущих лидеров (FLEX)</a:t>
            </a:r>
            <a:endParaRPr lang="ru-RU" sz="2000" i="1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i="1" dirty="0"/>
              <a:t>С 1996 года -39 финалистов</a:t>
            </a:r>
            <a:endParaRPr lang="ru-RU" sz="2000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Форум актуальных вопросов современности (CIF)</a:t>
            </a:r>
            <a:endParaRPr lang="ru-RU" sz="2000" i="1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i="1" dirty="0"/>
              <a:t>С 2001 года-  10 учителей, 22 учащихся</a:t>
            </a:r>
            <a:endParaRPr lang="ru-RU" sz="2000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 err="1"/>
              <a:t>Онлайн</a:t>
            </a:r>
            <a:r>
              <a:rPr lang="ru-RU" sz="2000" dirty="0"/>
              <a:t> проект «Виртуальные научные задачи для молодежи»</a:t>
            </a:r>
            <a:endParaRPr lang="en-US" sz="2000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dirty="0"/>
              <a:t>(Virtual Science Challenge)</a:t>
            </a:r>
            <a:endParaRPr lang="en-US" sz="2000" i="1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z="2000" i="1" dirty="0"/>
              <a:t>2012</a:t>
            </a:r>
            <a:r>
              <a:rPr lang="ru-RU" sz="2000" i="1" dirty="0"/>
              <a:t>г</a:t>
            </a:r>
            <a:r>
              <a:rPr lang="en-US" sz="2000" i="1" dirty="0"/>
              <a:t>., 2 </a:t>
            </a:r>
            <a:r>
              <a:rPr lang="ru-RU" sz="2000" i="1" dirty="0"/>
              <a:t>учителя</a:t>
            </a:r>
            <a:r>
              <a:rPr lang="en-US" sz="2000" i="1" dirty="0"/>
              <a:t>, 4 </a:t>
            </a:r>
            <a:r>
              <a:rPr lang="ru-RU" sz="2000" i="1" dirty="0"/>
              <a:t>учащихся</a:t>
            </a:r>
            <a:endParaRPr lang="ru-RU" sz="2000" dirty="0"/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Международные Кембриджские экзамены (</a:t>
            </a:r>
            <a:r>
              <a:rPr lang="en-US" sz="2000" dirty="0"/>
              <a:t>YLE</a:t>
            </a:r>
            <a:r>
              <a:rPr lang="ru-RU" sz="2000" dirty="0"/>
              <a:t>, </a:t>
            </a:r>
            <a:r>
              <a:rPr lang="en-US" sz="2000" dirty="0"/>
              <a:t>KET</a:t>
            </a:r>
            <a:r>
              <a:rPr lang="ru-RU" sz="2000" dirty="0"/>
              <a:t>, </a:t>
            </a:r>
            <a:r>
              <a:rPr lang="en-US" sz="2000" dirty="0"/>
              <a:t>PET</a:t>
            </a:r>
            <a:r>
              <a:rPr lang="ru-RU" sz="2000" dirty="0"/>
              <a:t>, </a:t>
            </a:r>
            <a:r>
              <a:rPr lang="en-US" sz="2000" dirty="0"/>
              <a:t>FCE</a:t>
            </a:r>
            <a:r>
              <a:rPr lang="ru-RU" sz="2000" dirty="0"/>
              <a:t>, </a:t>
            </a:r>
            <a:r>
              <a:rPr lang="en-US" sz="2000" dirty="0"/>
              <a:t>TKT</a:t>
            </a:r>
            <a:r>
              <a:rPr lang="ru-RU" sz="2000" dirty="0"/>
              <a:t>)</a:t>
            </a:r>
          </a:p>
          <a:p>
            <a:pPr marL="365760" indent="-256032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000" dirty="0"/>
              <a:t>С 2003г. - 100 учащихся</a:t>
            </a:r>
          </a:p>
        </p:txBody>
      </p:sp>
      <p:grpSp>
        <p:nvGrpSpPr>
          <p:cNvPr id="40963" name="Группа 22"/>
          <p:cNvGrpSpPr>
            <a:grpSpLocks/>
          </p:cNvGrpSpPr>
          <p:nvPr/>
        </p:nvGrpSpPr>
        <p:grpSpPr bwMode="auto">
          <a:xfrm>
            <a:off x="7812088" y="692150"/>
            <a:ext cx="1189037" cy="1152525"/>
            <a:chOff x="2012854" y="526859"/>
            <a:chExt cx="5487326" cy="5638445"/>
          </a:xfrm>
        </p:grpSpPr>
        <p:pic>
          <p:nvPicPr>
            <p:cNvPr id="40964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5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6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40969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0971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2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149600"/>
            <a:ext cx="5775325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Группа 13"/>
          <p:cNvGrpSpPr>
            <a:grpSpLocks/>
          </p:cNvGrpSpPr>
          <p:nvPr/>
        </p:nvGrpSpPr>
        <p:grpSpPr bwMode="auto">
          <a:xfrm>
            <a:off x="0" y="1125538"/>
            <a:ext cx="9144000" cy="5327650"/>
            <a:chOff x="0" y="1700213"/>
            <a:chExt cx="9144000" cy="5041900"/>
          </a:xfrm>
        </p:grpSpPr>
        <p:pic>
          <p:nvPicPr>
            <p:cNvPr id="6" name="Picture 2" descr="школа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700808"/>
              <a:ext cx="5663163" cy="35839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021" name="Рисунок 6" descr="G:\для программы\нач школа.jpg"/>
            <p:cNvPicPr>
              <a:picLocks noChangeArrowheads="1"/>
            </p:cNvPicPr>
            <p:nvPr/>
          </p:nvPicPr>
          <p:blipFill>
            <a:blip r:embed="rId3"/>
            <a:srcRect t="-633" r="-256" b="-967"/>
            <a:stretch>
              <a:fillRect/>
            </a:stretch>
          </p:blipFill>
          <p:spPr bwMode="auto">
            <a:xfrm>
              <a:off x="107950" y="1700213"/>
              <a:ext cx="1474788" cy="144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Рисунок 7" descr="_DSC391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437112"/>
              <a:ext cx="1779136" cy="22768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" name="Рисунок 8" descr="DSCN0509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36296" y="1700808"/>
              <a:ext cx="1907704" cy="30049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024" name="Рисунок 2" descr="G:\для программы\DSC01933.jpg"/>
            <p:cNvPicPr>
              <a:picLocks noChangeArrowheads="1"/>
            </p:cNvPicPr>
            <p:nvPr/>
          </p:nvPicPr>
          <p:blipFill>
            <a:blip r:embed="rId6"/>
            <a:srcRect l="-323" t="-818" r="-452" b="-1163"/>
            <a:stretch>
              <a:fillRect/>
            </a:stretch>
          </p:blipFill>
          <p:spPr bwMode="auto">
            <a:xfrm>
              <a:off x="1547813" y="4292600"/>
              <a:ext cx="2808287" cy="2449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10" descr="E:\для программы\duch-(14)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0232" y="4509120"/>
              <a:ext cx="2483768" cy="220486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Рисунок 11" descr="E:\для программы\новый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068960"/>
              <a:ext cx="1619672" cy="16561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 descr="P1020504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11960" y="4365104"/>
              <a:ext cx="3223954" cy="23488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3010" name="Группа 22"/>
          <p:cNvGrpSpPr>
            <a:grpSpLocks/>
          </p:cNvGrpSpPr>
          <p:nvPr/>
        </p:nvGrpSpPr>
        <p:grpSpPr bwMode="auto">
          <a:xfrm>
            <a:off x="2627313" y="692150"/>
            <a:ext cx="3889375" cy="3384550"/>
            <a:chOff x="2012854" y="526859"/>
            <a:chExt cx="5487326" cy="5638445"/>
          </a:xfrm>
        </p:grpSpPr>
        <p:pic>
          <p:nvPicPr>
            <p:cNvPr id="43011" name="Рисунок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2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11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13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12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43016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018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9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4294967295"/>
          </p:nvPr>
        </p:nvGraphicFramePr>
        <p:xfrm>
          <a:off x="539552" y="692696"/>
          <a:ext cx="793095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00113" y="5229225"/>
          <a:ext cx="7127875" cy="115093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312368"/>
                <a:gridCol w="1368152"/>
                <a:gridCol w="1224136"/>
                <a:gridCol w="1223219"/>
              </a:tblGrid>
              <a:tr h="575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Cambria" pitchFamily="18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4" marR="9524" marT="9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mbria" pitchFamily="18" charset="0"/>
                        </a:rPr>
                        <a:t>2010-2011</a:t>
                      </a:r>
                      <a:endParaRPr lang="ru-RU" sz="1600" b="1" i="0" u="none" strike="noStrike" dirty="0">
                        <a:solidFill>
                          <a:schemeClr val="accent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4" marR="9524" marT="9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mbria" pitchFamily="18" charset="0"/>
                        </a:rPr>
                        <a:t>2011-2012</a:t>
                      </a:r>
                      <a:endParaRPr lang="ru-RU" sz="1600" b="1" i="0" u="none" strike="noStrike" dirty="0">
                        <a:solidFill>
                          <a:schemeClr val="accent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4" marR="9524" marT="9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accent1"/>
                          </a:solidFill>
                          <a:effectLst/>
                          <a:latin typeface="Cambria" pitchFamily="18" charset="0"/>
                        </a:rPr>
                        <a:t>2012-2013</a:t>
                      </a:r>
                      <a:endParaRPr lang="ru-RU" sz="1600" b="1" i="0" u="none" strike="noStrike" dirty="0">
                        <a:solidFill>
                          <a:schemeClr val="accent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4" marR="9524" marT="9515" marB="0" anchor="ctr"/>
                </a:tc>
              </a:tr>
              <a:tr h="5754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У</a:t>
                      </a:r>
                      <a:r>
                        <a:rPr lang="ru-RU" sz="1600" u="none" strike="noStrike" dirty="0" smtClean="0">
                          <a:effectLst/>
                        </a:rPr>
                        <a:t>частие </a:t>
                      </a:r>
                      <a:r>
                        <a:rPr lang="ru-RU" sz="1600" u="none" strike="noStrike" dirty="0">
                          <a:effectLst/>
                        </a:rPr>
                        <a:t>в сетевых сообществах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27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36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43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15" marB="0" anchor="ctr"/>
                </a:tc>
              </a:tr>
            </a:tbl>
          </a:graphicData>
        </a:graphic>
      </p:graphicFrame>
      <p:grpSp>
        <p:nvGrpSpPr>
          <p:cNvPr id="44051" name="Группа 22"/>
          <p:cNvGrpSpPr>
            <a:grpSpLocks/>
          </p:cNvGrpSpPr>
          <p:nvPr/>
        </p:nvGrpSpPr>
        <p:grpSpPr bwMode="auto">
          <a:xfrm>
            <a:off x="7812088" y="620713"/>
            <a:ext cx="1189037" cy="1152525"/>
            <a:chOff x="2012854" y="526859"/>
            <a:chExt cx="5487326" cy="5638445"/>
          </a:xfrm>
        </p:grpSpPr>
        <p:pic>
          <p:nvPicPr>
            <p:cNvPr id="44052" name="Рисунок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3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4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4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5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2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44057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4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059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60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250" y="549275"/>
            <a:ext cx="7772400" cy="720725"/>
          </a:xfrm>
        </p:spPr>
        <p:txBody>
          <a:bodyPr/>
          <a:lstStyle/>
          <a:p>
            <a:pPr eaLnBrk="1" hangingPunct="1"/>
            <a:r>
              <a:rPr lang="ru-RU" sz="3600" smtClean="0"/>
              <a:t>Основные принципы синергетики 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750" y="1773238"/>
            <a:ext cx="8208963" cy="52562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u="sng" smtClean="0">
                <a:latin typeface="Cambria" pitchFamily="18" charset="0"/>
              </a:rPr>
              <a:t>Самоорганизация</a:t>
            </a:r>
            <a:r>
              <a:rPr lang="ru-RU" smtClean="0">
                <a:latin typeface="Cambria" pitchFamily="18" charset="0"/>
              </a:rPr>
              <a:t> – это совокупность процессов, происходящих в системе, способствующих поддержанию ее оптимального функционирования;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u="sng" smtClean="0">
                <a:latin typeface="Cambria" pitchFamily="18" charset="0"/>
              </a:rPr>
              <a:t>Открытость</a:t>
            </a:r>
            <a:r>
              <a:rPr lang="ru-RU" smtClean="0">
                <a:latin typeface="Cambria" pitchFamily="18" charset="0"/>
              </a:rPr>
              <a:t> – это свойство системы, обусловленное наличием у нее коммуникативных каналов с внешней средой для обмена информацией; </a:t>
            </a:r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ru-RU" b="1" i="1" u="sng" smtClean="0">
                <a:latin typeface="Cambria" pitchFamily="18" charset="0"/>
              </a:rPr>
              <a:t>Нелинейность</a:t>
            </a:r>
            <a:r>
              <a:rPr lang="ru-RU" smtClean="0">
                <a:latin typeface="Cambria" pitchFamily="18" charset="0"/>
              </a:rPr>
              <a:t> – это наличие у системы множества вариантов возможных путей развития и способов ответных реакций системы на воздействия извне.</a:t>
            </a:r>
            <a:endParaRPr lang="ru-RU" smtClean="0">
              <a:solidFill>
                <a:srgbClr val="898989"/>
              </a:solidFill>
              <a:latin typeface="Cambria" pitchFamily="18" charset="0"/>
              <a:cs typeface="Times New Roman" pitchFamily="18" charset="0"/>
            </a:endParaRPr>
          </a:p>
        </p:txBody>
      </p:sp>
      <p:grpSp>
        <p:nvGrpSpPr>
          <p:cNvPr id="16387" name="Группа 22"/>
          <p:cNvGrpSpPr>
            <a:grpSpLocks/>
          </p:cNvGrpSpPr>
          <p:nvPr/>
        </p:nvGrpSpPr>
        <p:grpSpPr bwMode="auto">
          <a:xfrm>
            <a:off x="179388" y="476250"/>
            <a:ext cx="1296987" cy="1223963"/>
            <a:chOff x="2012854" y="526859"/>
            <a:chExt cx="5487326" cy="5638445"/>
          </a:xfrm>
        </p:grpSpPr>
        <p:pic>
          <p:nvPicPr>
            <p:cNvPr id="16388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16393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395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6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467544" y="476672"/>
          <a:ext cx="835292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410" name="Picture 4" descr="C:\Documents and Settings\Администратор\Local Settings\Temporary Internet Files\Content.IE5\L38C5N1I\MC900301254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3429000"/>
            <a:ext cx="33162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1" descr="C:\Documents and Settings\doziksarov\Рабочий стол\gfg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3644900"/>
            <a:ext cx="37433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C:\Documents and Settings\Администратор\Local Settings\Temporary Internet Files\Content.IE5\2851KAJH\MC900389102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1268413"/>
            <a:ext cx="3024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18487" cy="1150938"/>
          </a:xfrm>
        </p:spPr>
        <p:txBody>
          <a:bodyPr/>
          <a:lstStyle/>
          <a:p>
            <a:pPr eaLnBrk="1" hangingPunct="1"/>
            <a:r>
              <a:rPr lang="ru-RU" smtClean="0">
                <a:latin typeface="Cambria" pitchFamily="18" charset="0"/>
              </a:rPr>
              <a:t>Какой мы видим Гимназию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07950" y="1557338"/>
            <a:ext cx="8567738" cy="50165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sz="2600" b="1" smtClean="0">
                <a:latin typeface="Cambria" pitchFamily="18" charset="0"/>
              </a:rPr>
              <a:t>Гимназия</a:t>
            </a:r>
            <a:r>
              <a:rPr lang="ru-RU" sz="2600" smtClean="0">
                <a:latin typeface="Cambria" pitchFamily="18" charset="0"/>
              </a:rPr>
              <a:t> - </a:t>
            </a:r>
            <a:r>
              <a:rPr lang="ru-RU" sz="2600" b="1" i="1" smtClean="0">
                <a:solidFill>
                  <a:srgbClr val="006600"/>
                </a:solidFill>
                <a:latin typeface="Cambria" pitchFamily="18" charset="0"/>
              </a:rPr>
              <a:t>самоорганизующаяся система</a:t>
            </a:r>
            <a:r>
              <a:rPr lang="ru-RU" sz="2600" smtClean="0"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ru-RU" sz="2600" b="1" smtClean="0">
                <a:latin typeface="Cambria" pitchFamily="18" charset="0"/>
              </a:rPr>
              <a:t>Гимназия</a:t>
            </a:r>
            <a:r>
              <a:rPr lang="ru-RU" sz="2600" smtClean="0">
                <a:latin typeface="Cambria" pitchFamily="18" charset="0"/>
              </a:rPr>
              <a:t> –</a:t>
            </a:r>
            <a:r>
              <a:rPr lang="ru-RU" sz="2600" b="1" i="1" smtClean="0">
                <a:solidFill>
                  <a:srgbClr val="006600"/>
                </a:solidFill>
                <a:latin typeface="Cambria" pitchFamily="18" charset="0"/>
              </a:rPr>
              <a:t>открытая  система</a:t>
            </a:r>
            <a:r>
              <a:rPr lang="ru-RU" sz="2600" smtClean="0">
                <a:solidFill>
                  <a:schemeClr val="hlink"/>
                </a:solidFill>
                <a:latin typeface="Cambria" pitchFamily="18" charset="0"/>
              </a:rPr>
              <a:t> </a:t>
            </a:r>
          </a:p>
          <a:p>
            <a:pPr eaLnBrk="1" hangingPunct="1">
              <a:lnSpc>
                <a:spcPct val="200000"/>
              </a:lnSpc>
            </a:pPr>
            <a:r>
              <a:rPr lang="ru-RU" sz="2600" b="1" smtClean="0">
                <a:latin typeface="Cambria" pitchFamily="18" charset="0"/>
              </a:rPr>
              <a:t>Гимназия</a:t>
            </a:r>
            <a:r>
              <a:rPr lang="ru-RU" sz="2600" b="1" i="1" smtClean="0">
                <a:latin typeface="Cambria" pitchFamily="18" charset="0"/>
              </a:rPr>
              <a:t>– </a:t>
            </a:r>
            <a:r>
              <a:rPr lang="ru-RU" sz="2600" b="1" i="1" smtClean="0">
                <a:solidFill>
                  <a:srgbClr val="006600"/>
                </a:solidFill>
                <a:latin typeface="Cambria" pitchFamily="18" charset="0"/>
              </a:rPr>
              <a:t>нелинейная система</a:t>
            </a:r>
            <a:r>
              <a:rPr lang="ru-RU" sz="2600" smtClean="0">
                <a:latin typeface="Cambria" pitchFamily="18" charset="0"/>
              </a:rPr>
              <a:t> </a:t>
            </a:r>
          </a:p>
        </p:txBody>
      </p:sp>
      <p:grpSp>
        <p:nvGrpSpPr>
          <p:cNvPr id="18435" name="Группа 22"/>
          <p:cNvGrpSpPr>
            <a:grpSpLocks/>
          </p:cNvGrpSpPr>
          <p:nvPr/>
        </p:nvGrpSpPr>
        <p:grpSpPr bwMode="auto">
          <a:xfrm>
            <a:off x="7667625" y="549275"/>
            <a:ext cx="1296988" cy="1223963"/>
            <a:chOff x="2012854" y="526859"/>
            <a:chExt cx="5487326" cy="5638445"/>
          </a:xfrm>
        </p:grpSpPr>
        <p:pic>
          <p:nvPicPr>
            <p:cNvPr id="18436" name="Рисунок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3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8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4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18441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1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443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4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79388" y="476250"/>
            <a:ext cx="8229600" cy="64928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</a:rPr>
              <a:t>Схема инфраструктуры Гимназии</a:t>
            </a:r>
          </a:p>
        </p:txBody>
      </p:sp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323850" y="1268413"/>
            <a:ext cx="8501063" cy="5478462"/>
            <a:chOff x="375" y="865"/>
            <a:chExt cx="10799" cy="8627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069" y="6082"/>
              <a:ext cx="5070" cy="136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+mj-lt"/>
                </a:rPr>
                <a:t>АУТЕНТИЧНАЯ</a:t>
              </a: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: ОБЕСПЕЧИВАЮЩАЯ БЛАГОПРИЯТНЫЙ РЕЖИМ, РИТМ И ТЕМП ЖИЗНЕДЕЯТЕЛЬНОСТИ</a:t>
              </a:r>
            </a:p>
          </p:txBody>
        </p:sp>
        <p:cxnSp>
          <p:nvCxnSpPr>
            <p:cNvPr id="19471" name="AutoShape 6"/>
            <p:cNvCxnSpPr>
              <a:cxnSpLocks noChangeShapeType="1"/>
            </p:cNvCxnSpPr>
            <p:nvPr/>
          </p:nvCxnSpPr>
          <p:spPr bwMode="auto">
            <a:xfrm flipV="1">
              <a:off x="750" y="930"/>
              <a:ext cx="100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72" name="AutoShape 7"/>
            <p:cNvCxnSpPr>
              <a:cxnSpLocks noChangeShapeType="1"/>
            </p:cNvCxnSpPr>
            <p:nvPr/>
          </p:nvCxnSpPr>
          <p:spPr bwMode="auto">
            <a:xfrm>
              <a:off x="10800" y="930"/>
              <a:ext cx="0" cy="7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73" name="AutoShape 8"/>
            <p:cNvCxnSpPr>
              <a:cxnSpLocks noChangeShapeType="1"/>
            </p:cNvCxnSpPr>
            <p:nvPr/>
          </p:nvCxnSpPr>
          <p:spPr bwMode="auto">
            <a:xfrm flipH="1">
              <a:off x="750" y="8610"/>
              <a:ext cx="10050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31" name="AutoShape 10"/>
            <p:cNvSpPr>
              <a:spLocks noChangeArrowheads="1"/>
            </p:cNvSpPr>
            <p:nvPr/>
          </p:nvSpPr>
          <p:spPr bwMode="auto">
            <a:xfrm>
              <a:off x="1065" y="7755"/>
              <a:ext cx="2835" cy="171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ru-RU">
                <a:latin typeface="+mj-lt"/>
              </a:endParaRPr>
            </a:p>
          </p:txBody>
        </p:sp>
        <p:grpSp>
          <p:nvGrpSpPr>
            <p:cNvPr id="19475" name="Group 12"/>
            <p:cNvGrpSpPr>
              <a:grpSpLocks/>
            </p:cNvGrpSpPr>
            <p:nvPr/>
          </p:nvGrpSpPr>
          <p:grpSpPr bwMode="auto">
            <a:xfrm>
              <a:off x="4308" y="7782"/>
              <a:ext cx="2835" cy="1710"/>
              <a:chOff x="4308" y="8472"/>
              <a:chExt cx="2835" cy="1710"/>
            </a:xfrm>
          </p:grpSpPr>
          <p:sp>
            <p:nvSpPr>
              <p:cNvPr id="29" name="AutoShape 13"/>
              <p:cNvSpPr>
                <a:spLocks noChangeArrowheads="1"/>
              </p:cNvSpPr>
              <p:nvPr/>
            </p:nvSpPr>
            <p:spPr bwMode="auto">
              <a:xfrm>
                <a:off x="4307" y="8472"/>
                <a:ext cx="2835" cy="171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30" name="Text Box 14"/>
              <p:cNvSpPr txBox="1">
                <a:spLocks noChangeArrowheads="1"/>
              </p:cNvSpPr>
              <p:nvPr/>
            </p:nvSpPr>
            <p:spPr bwMode="auto">
              <a:xfrm>
                <a:off x="4400" y="8812"/>
                <a:ext cx="2630" cy="89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dirty="0">
                    <a:latin typeface="+mj-lt"/>
                  </a:rPr>
                  <a:t>МЕТОДИЧЕСКАЯ СОСТАВЛЯЮЩАЯ</a:t>
                </a:r>
              </a:p>
            </p:txBody>
          </p:sp>
        </p:grpSp>
        <p:grpSp>
          <p:nvGrpSpPr>
            <p:cNvPr id="19476" name="Group 15"/>
            <p:cNvGrpSpPr>
              <a:grpSpLocks/>
            </p:cNvGrpSpPr>
            <p:nvPr/>
          </p:nvGrpSpPr>
          <p:grpSpPr bwMode="auto">
            <a:xfrm>
              <a:off x="7620" y="7755"/>
              <a:ext cx="2835" cy="1710"/>
              <a:chOff x="7830" y="8445"/>
              <a:chExt cx="2835" cy="1710"/>
            </a:xfrm>
          </p:grpSpPr>
          <p:sp>
            <p:nvSpPr>
              <p:cNvPr id="27" name="AutoShape 16"/>
              <p:cNvSpPr>
                <a:spLocks noChangeArrowheads="1"/>
              </p:cNvSpPr>
              <p:nvPr/>
            </p:nvSpPr>
            <p:spPr bwMode="auto">
              <a:xfrm>
                <a:off x="7831" y="8445"/>
                <a:ext cx="2833" cy="1710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latin typeface="+mj-lt"/>
                </a:endParaRPr>
              </a:p>
            </p:txBody>
          </p:sp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7903" y="8812"/>
                <a:ext cx="2630" cy="101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spcAft>
                    <a:spcPts val="1000"/>
                  </a:spcAft>
                  <a:defRPr/>
                </a:pPr>
                <a:r>
                  <a:rPr lang="ru-RU" sz="1600" dirty="0">
                    <a:latin typeface="+mj-lt"/>
                  </a:rPr>
                  <a:t>ОРГАНИЗАЦИОННАЯ СОСТАВЛЯЮЩАЯ</a:t>
                </a:r>
              </a:p>
            </p:txBody>
          </p:sp>
        </p:grp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10436" y="3020"/>
              <a:ext cx="738" cy="385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+mj-lt"/>
                </a:rPr>
                <a:t>ИКТ инфраструктура</a:t>
              </a:r>
            </a:p>
          </p:txBody>
        </p:sp>
        <p:cxnSp>
          <p:nvCxnSpPr>
            <p:cNvPr id="19478" name="AutoShape 19"/>
            <p:cNvCxnSpPr>
              <a:cxnSpLocks noChangeShapeType="1"/>
            </p:cNvCxnSpPr>
            <p:nvPr/>
          </p:nvCxnSpPr>
          <p:spPr bwMode="auto">
            <a:xfrm flipV="1">
              <a:off x="750" y="930"/>
              <a:ext cx="0" cy="76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82" y="865"/>
              <a:ext cx="3836" cy="56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500" b="1" dirty="0">
                  <a:solidFill>
                    <a:schemeClr val="tx1"/>
                  </a:solidFill>
                  <a:latin typeface="+mj-lt"/>
                </a:rPr>
                <a:t>ИНФРАСТРУКТУРА Гимназии</a:t>
              </a:r>
              <a:endParaRPr lang="ru-RU" sz="15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375" y="2906"/>
              <a:ext cx="738" cy="3515"/>
            </a:xfrm>
            <a:prstGeom prst="round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lIns="0" tIns="0" rIns="0" bIns="0"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dirty="0">
                  <a:solidFill>
                    <a:schemeClr val="tx1"/>
                  </a:solidFill>
                  <a:latin typeface="+mj-lt"/>
                </a:rPr>
                <a:t>Школьные здания и сооружения</a:t>
              </a:r>
            </a:p>
          </p:txBody>
        </p:sp>
        <p:cxnSp>
          <p:nvCxnSpPr>
            <p:cNvPr id="18" name="AutoShape 22"/>
            <p:cNvCxnSpPr>
              <a:cxnSpLocks noChangeShapeType="1"/>
            </p:cNvCxnSpPr>
            <p:nvPr/>
          </p:nvCxnSpPr>
          <p:spPr bwMode="auto">
            <a:xfrm flipH="1">
              <a:off x="3464" y="1432"/>
              <a:ext cx="672" cy="49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AutoShape 23"/>
            <p:cNvCxnSpPr>
              <a:cxnSpLocks noChangeShapeType="1"/>
            </p:cNvCxnSpPr>
            <p:nvPr/>
          </p:nvCxnSpPr>
          <p:spPr bwMode="auto">
            <a:xfrm>
              <a:off x="3394" y="2225"/>
              <a:ext cx="0" cy="258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623" y="1922"/>
              <a:ext cx="3725" cy="80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КОМФОРТНАЯ</a:t>
              </a: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629" y="3132"/>
              <a:ext cx="3725" cy="124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ЭМОЦИОНАЛЬНО  НАСЫЩЕННАЯ</a:t>
              </a:r>
            </a:p>
          </p:txBody>
        </p:sp>
        <p:cxnSp>
          <p:nvCxnSpPr>
            <p:cNvPr id="22" name="AutoShape 26"/>
            <p:cNvCxnSpPr>
              <a:cxnSpLocks noChangeShapeType="1"/>
            </p:cNvCxnSpPr>
            <p:nvPr/>
          </p:nvCxnSpPr>
          <p:spPr bwMode="auto">
            <a:xfrm>
              <a:off x="6971" y="1432"/>
              <a:ext cx="964" cy="49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AutoShape 27"/>
            <p:cNvCxnSpPr>
              <a:cxnSpLocks noChangeShapeType="1"/>
            </p:cNvCxnSpPr>
            <p:nvPr/>
          </p:nvCxnSpPr>
          <p:spPr bwMode="auto">
            <a:xfrm>
              <a:off x="8149" y="1885"/>
              <a:ext cx="32" cy="3477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6288" y="1922"/>
              <a:ext cx="3725" cy="91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ЗДОРОВЬЕСБЕРЕГАЮЩАЯ</a:t>
              </a:r>
            </a:p>
          </p:txBody>
        </p:sp>
        <p:sp>
          <p:nvSpPr>
            <p:cNvPr id="25" name="Text Box 29"/>
            <p:cNvSpPr txBox="1">
              <a:spLocks noChangeArrowheads="1"/>
            </p:cNvSpPr>
            <p:nvPr/>
          </p:nvSpPr>
          <p:spPr bwMode="auto">
            <a:xfrm>
              <a:off x="6296" y="3242"/>
              <a:ext cx="3725" cy="125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ПОБУЖДАЮЩАЯ К САМОСТОЯТЕЛЬНОСТИ И ТВОРЧЕСТВУ</a:t>
              </a:r>
            </a:p>
          </p:txBody>
        </p:sp>
        <p:cxnSp>
          <p:nvCxnSpPr>
            <p:cNvPr id="26" name="AutoShape 30"/>
            <p:cNvCxnSpPr>
              <a:cxnSpLocks noChangeShapeType="1"/>
              <a:stCxn id="16" idx="2"/>
              <a:endCxn id="7" idx="0"/>
            </p:cNvCxnSpPr>
            <p:nvPr/>
          </p:nvCxnSpPr>
          <p:spPr bwMode="auto">
            <a:xfrm>
              <a:off x="5600" y="1432"/>
              <a:ext cx="4" cy="465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656" y="4607"/>
              <a:ext cx="3725" cy="124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РАСЩИРЯЮЩАЯ ПОЗНАВАТЕЛЬНЫЕ ВОЗМОЖНОСТИ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320" y="4720"/>
              <a:ext cx="3725" cy="113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spcAft>
                  <a:spcPts val="1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+mj-lt"/>
                </a:rPr>
                <a:t>СТИМУЛЬРУЮЩАЯ РАЗЛИЧНЫЕ ВИДЫ АКТИВНОСТИ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971550" y="5805488"/>
            <a:ext cx="20161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>
                <a:latin typeface="+mj-lt"/>
              </a:rPr>
              <a:t>МАТЕРИАЛЬНАЯ СОСТАВЛЯЮЩАЯ</a:t>
            </a:r>
          </a:p>
        </p:txBody>
      </p:sp>
      <p:grpSp>
        <p:nvGrpSpPr>
          <p:cNvPr id="19460" name="Группа 22"/>
          <p:cNvGrpSpPr>
            <a:grpSpLocks/>
          </p:cNvGrpSpPr>
          <p:nvPr/>
        </p:nvGrpSpPr>
        <p:grpSpPr bwMode="auto">
          <a:xfrm>
            <a:off x="7812088" y="549275"/>
            <a:ext cx="1189037" cy="1150938"/>
            <a:chOff x="2012854" y="526859"/>
            <a:chExt cx="5487326" cy="5638445"/>
          </a:xfrm>
        </p:grpSpPr>
        <p:pic>
          <p:nvPicPr>
            <p:cNvPr id="19461" name="Рисунок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4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5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4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19466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45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468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9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836712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620713"/>
            <a:ext cx="7200900" cy="792162"/>
          </a:xfrm>
        </p:spPr>
        <p:txBody>
          <a:bodyPr/>
          <a:lstStyle/>
          <a:p>
            <a:pPr algn="ctr" eaLnBrk="1" hangingPunct="1"/>
            <a:r>
              <a:rPr lang="ru-RU" sz="3200" smtClean="0">
                <a:latin typeface="Cambria" pitchFamily="18" charset="0"/>
                <a:cs typeface="Times New Roman" pitchFamily="18" charset="0"/>
              </a:rPr>
              <a:t>Участие в семинарах, вебинарах</a:t>
            </a:r>
          </a:p>
        </p:txBody>
      </p:sp>
      <p:pic>
        <p:nvPicPr>
          <p:cNvPr id="4" name="Объект 3" descr="Вебинар 15.01.2013"/>
          <p:cNvPicPr>
            <a:picLocks noGrp="1"/>
          </p:cNvPicPr>
          <p:nvPr>
            <p:ph idx="1"/>
          </p:nvPr>
        </p:nvPicPr>
        <p:blipFill>
          <a:blip r:embed="rId2" cstate="print">
            <a:lum bright="10000" contrast="10000"/>
            <a:extLst/>
          </a:blip>
          <a:srcRect/>
          <a:stretch>
            <a:fillRect/>
          </a:stretch>
        </p:blipFill>
        <p:spPr>
          <a:xfrm flipH="1">
            <a:off x="539552" y="1700808"/>
            <a:ext cx="3312368" cy="2367492"/>
          </a:xfrm>
          <a:effectLst>
            <a:softEdge rad="112500"/>
          </a:effectLst>
        </p:spPr>
      </p:pic>
      <p:pic>
        <p:nvPicPr>
          <p:cNvPr id="5" name="Рисунок 4" descr="Вебинар 15.01.2013"/>
          <p:cNvPicPr/>
          <p:nvPr/>
        </p:nvPicPr>
        <p:blipFill>
          <a:blip r:embed="rId3" cstate="print">
            <a:lum bright="10000" contrast="10000"/>
            <a:extLst/>
          </a:blip>
          <a:srcRect/>
          <a:stretch>
            <a:fillRect/>
          </a:stretch>
        </p:blipFill>
        <p:spPr bwMode="auto">
          <a:xfrm>
            <a:off x="4572000" y="1700808"/>
            <a:ext cx="347292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TextBox 7"/>
          <p:cNvSpPr txBox="1">
            <a:spLocks noChangeArrowheads="1"/>
          </p:cNvSpPr>
          <p:nvPr/>
        </p:nvSpPr>
        <p:spPr bwMode="auto">
          <a:xfrm>
            <a:off x="395288" y="4076700"/>
            <a:ext cx="83534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04DA3"/>
              </a:buClr>
              <a:buFont typeface="Arial" charset="0"/>
              <a:buChar char="•"/>
            </a:pPr>
            <a:r>
              <a:rPr lang="ru-RU" sz="2000">
                <a:latin typeface="Cambria" pitchFamily="18" charset="0"/>
              </a:rPr>
              <a:t> </a:t>
            </a:r>
            <a:r>
              <a:rPr lang="ru-RU" sz="2000" b="1" i="1">
                <a:latin typeface="Cambria" pitchFamily="18" charset="0"/>
              </a:rPr>
              <a:t>Оn-lin</a:t>
            </a:r>
            <a:r>
              <a:rPr lang="en-US" sz="2000" b="1" i="1">
                <a:latin typeface="Cambria" pitchFamily="18" charset="0"/>
              </a:rPr>
              <a:t>e</a:t>
            </a:r>
            <a:r>
              <a:rPr lang="ru-RU" sz="2000" b="1" i="1">
                <a:latin typeface="Cambria" pitchFamily="18" charset="0"/>
              </a:rPr>
              <a:t> семинар «Развитие одаренности у детей и подростков в системе взаимодействия учреждений общего и высшего профессионального образования» , НИЯУ МИФИ. </a:t>
            </a:r>
          </a:p>
          <a:p>
            <a:pPr>
              <a:buClr>
                <a:srgbClr val="A04DA3"/>
              </a:buClr>
            </a:pPr>
            <a:endParaRPr lang="ru-RU" sz="1600" b="1" i="1">
              <a:latin typeface="Cambria" pitchFamily="18" charset="0"/>
            </a:endParaRPr>
          </a:p>
          <a:p>
            <a:pPr>
              <a:buClr>
                <a:srgbClr val="A04DA3"/>
              </a:buClr>
              <a:buFont typeface="Arial" charset="0"/>
              <a:buChar char="•"/>
            </a:pPr>
            <a:r>
              <a:rPr lang="ru-RU" sz="2000">
                <a:latin typeface="Cambria" pitchFamily="18" charset="0"/>
              </a:rPr>
              <a:t> </a:t>
            </a:r>
            <a:r>
              <a:rPr lang="ru-RU" sz="2000" b="1" i="1">
                <a:latin typeface="Cambria" pitchFamily="18" charset="0"/>
              </a:rPr>
              <a:t>Вебинар «Реализация ФГОС и достижение нового образовательного результата через внедрение комплекса технологий деятельностного типа ОС «Школа 2100» в массовую практику начальной и основной школы»</a:t>
            </a:r>
          </a:p>
        </p:txBody>
      </p:sp>
      <p:grpSp>
        <p:nvGrpSpPr>
          <p:cNvPr id="22533" name="Группа 22"/>
          <p:cNvGrpSpPr>
            <a:grpSpLocks/>
          </p:cNvGrpSpPr>
          <p:nvPr/>
        </p:nvGrpSpPr>
        <p:grpSpPr bwMode="auto">
          <a:xfrm>
            <a:off x="7812088" y="549275"/>
            <a:ext cx="1189037" cy="1150938"/>
            <a:chOff x="2012854" y="526859"/>
            <a:chExt cx="5487326" cy="5638445"/>
          </a:xfrm>
        </p:grpSpPr>
        <p:pic>
          <p:nvPicPr>
            <p:cNvPr id="22534" name="Рисунок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5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5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6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21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2539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23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541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8101013" cy="935038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mbria" pitchFamily="18" charset="0"/>
                <a:cs typeface="Times New Roman" pitchFamily="18" charset="0"/>
              </a:rPr>
              <a:t>Участие педагогов Гимназии </a:t>
            </a:r>
            <a:br>
              <a:rPr lang="ru-RU" sz="3200" b="1" smtClean="0">
                <a:latin typeface="Cambria" pitchFamily="18" charset="0"/>
                <a:cs typeface="Times New Roman" pitchFamily="18" charset="0"/>
              </a:rPr>
            </a:br>
            <a:r>
              <a:rPr lang="ru-RU" sz="3200" b="1" smtClean="0">
                <a:latin typeface="Cambria" pitchFamily="18" charset="0"/>
                <a:cs typeface="Times New Roman" pitchFamily="18" charset="0"/>
              </a:rPr>
              <a:t>в научно-практических конференциях</a:t>
            </a:r>
          </a:p>
        </p:txBody>
      </p:sp>
      <p:pic>
        <p:nvPicPr>
          <p:cNvPr id="6" name="Рисунок 5" descr="Психолого-педагогический семинар «Психолого-социально-педагогическое сопровождение образовательного процесса личностно-ориентированной школы»"/>
          <p:cNvPicPr/>
          <p:nvPr/>
        </p:nvPicPr>
        <p:blipFill rotWithShape="1">
          <a:blip r:embed="rId2" cstate="print">
            <a:lum bright="10000"/>
            <a:extLst/>
          </a:blip>
          <a:srcRect r="8283"/>
          <a:stretch/>
        </p:blipFill>
        <p:spPr bwMode="auto">
          <a:xfrm flipH="1">
            <a:off x="6235019" y="1424161"/>
            <a:ext cx="2727003" cy="235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едсовет от 10.01.2012"/>
          <p:cNvPicPr/>
          <p:nvPr/>
        </p:nvPicPr>
        <p:blipFill>
          <a:blip r:embed="rId3" cstate="print">
            <a:lum bright="10000"/>
            <a:extLst/>
          </a:blip>
          <a:srcRect/>
          <a:stretch>
            <a:fillRect/>
          </a:stretch>
        </p:blipFill>
        <p:spPr bwMode="auto">
          <a:xfrm>
            <a:off x="4862056" y="3004063"/>
            <a:ext cx="2868199" cy="2143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250825" y="1700213"/>
            <a:ext cx="62658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04DA3"/>
              </a:buClr>
              <a:buFont typeface="Arial" charset="0"/>
              <a:buChar char="•"/>
            </a:pPr>
            <a:r>
              <a:rPr lang="ru-RU" sz="2000">
                <a:latin typeface="Cambria" pitchFamily="18" charset="0"/>
              </a:rPr>
              <a:t> </a:t>
            </a:r>
            <a:r>
              <a:rPr lang="ru-RU" sz="2400">
                <a:latin typeface="Cambria" pitchFamily="18" charset="0"/>
              </a:rPr>
              <a:t>Всероссийская научно-практическая виртуальная Интернет-конференция </a:t>
            </a:r>
            <a:r>
              <a:rPr lang="ru-RU" sz="2400" b="1">
                <a:latin typeface="Cambria" pitchFamily="18" charset="0"/>
              </a:rPr>
              <a:t>«Инновации в образовании. Современная психология в школе»;</a:t>
            </a:r>
          </a:p>
          <a:p>
            <a:pPr>
              <a:spcBef>
                <a:spcPct val="50000"/>
              </a:spcBef>
              <a:buClr>
                <a:srgbClr val="A04DA3"/>
              </a:buClr>
              <a:buFont typeface="Arial" charset="0"/>
              <a:buChar char="•"/>
            </a:pPr>
            <a:r>
              <a:rPr lang="ru-RU" sz="2400">
                <a:latin typeface="Cambria" pitchFamily="18" charset="0"/>
              </a:rPr>
              <a:t> Всероссийская научная </a:t>
            </a:r>
            <a:r>
              <a:rPr lang="en-US" sz="2400">
                <a:latin typeface="Cambria" pitchFamily="18" charset="0"/>
              </a:rPr>
              <a:t>online</a:t>
            </a:r>
            <a:r>
              <a:rPr lang="ru-RU" sz="2400">
                <a:latin typeface="Cambria" pitchFamily="18" charset="0"/>
              </a:rPr>
              <a:t>-конференция </a:t>
            </a:r>
            <a:r>
              <a:rPr lang="ru-RU" sz="2400" b="1">
                <a:latin typeface="Cambria" pitchFamily="18" charset="0"/>
              </a:rPr>
              <a:t>«Экологическое образование»;</a:t>
            </a:r>
          </a:p>
          <a:p>
            <a:pPr>
              <a:spcBef>
                <a:spcPct val="50000"/>
              </a:spcBef>
              <a:buClr>
                <a:srgbClr val="A04DA3"/>
              </a:buClr>
              <a:buFont typeface="Arial" charset="0"/>
              <a:buChar char="•"/>
            </a:pPr>
            <a:r>
              <a:rPr lang="ru-RU" sz="2400">
                <a:latin typeface="Cambria" pitchFamily="18" charset="0"/>
              </a:rPr>
              <a:t> Членство в ассоциациях, профессиональных объединениях, в том числе в сети Интернет </a:t>
            </a:r>
            <a:r>
              <a:rPr lang="ru-RU" sz="2400" b="1">
                <a:latin typeface="Cambria" pitchFamily="18" charset="0"/>
              </a:rPr>
              <a:t>(81% педагогов - члены профессиональных сетевых сообществ)</a:t>
            </a:r>
          </a:p>
        </p:txBody>
      </p:sp>
      <p:pic>
        <p:nvPicPr>
          <p:cNvPr id="5" name="Рисунок 4" descr="Психолого-педагогический семинар «Психолого-социально-педагогическое сопровождение образовательного процесса личностно-ориентированной школы»"/>
          <p:cNvPicPr/>
          <p:nvPr/>
        </p:nvPicPr>
        <p:blipFill rotWithShape="1">
          <a:blip r:embed="rId4" cstate="print">
            <a:extLst/>
          </a:blip>
          <a:srcRect b="13748"/>
          <a:stretch/>
        </p:blipFill>
        <p:spPr bwMode="auto">
          <a:xfrm flipH="1">
            <a:off x="6307001" y="4371914"/>
            <a:ext cx="2552959" cy="2148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3558" name="Группа 22"/>
          <p:cNvGrpSpPr>
            <a:grpSpLocks/>
          </p:cNvGrpSpPr>
          <p:nvPr/>
        </p:nvGrpSpPr>
        <p:grpSpPr bwMode="auto">
          <a:xfrm>
            <a:off x="7812088" y="404813"/>
            <a:ext cx="1189037" cy="1152525"/>
            <a:chOff x="2012854" y="526859"/>
            <a:chExt cx="5487326" cy="5638445"/>
          </a:xfrm>
        </p:grpSpPr>
        <p:pic>
          <p:nvPicPr>
            <p:cNvPr id="23559" name="Рисунок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67744" y="692696"/>
              <a:ext cx="5040560" cy="5040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0" name="Рисунок 4" descr="C:\Documents and Settings\Администратор\Local Settings\Temporary Internet Files\Content.IE5\SM6KAH9Z\MC900439262[1].jpg"/>
            <p:cNvPicPr>
              <a:picLocks noChangeAspect="1" noChangeArrowheads="1"/>
            </p:cNvPicPr>
            <p:nvPr/>
          </p:nvPicPr>
          <p:blipFill>
            <a:blip r:embed="rId6"/>
            <a:srcRect t="19614" b="13184"/>
            <a:stretch>
              <a:fillRect/>
            </a:stretch>
          </p:blipFill>
          <p:spPr bwMode="auto">
            <a:xfrm>
              <a:off x="3707904" y="2132856"/>
              <a:ext cx="2446138" cy="1682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1" name="Рисунок 5" descr="C:\Documents and Settings\Администратор\Local Settings\Temporary Internet Files\Content.IE5\U9BO8EJM\MC900441734[1].png"/>
            <p:cNvPicPr>
              <a:picLocks noChangeAspect="1" noChangeArrowheads="1"/>
            </p:cNvPicPr>
            <p:nvPr/>
          </p:nvPicPr>
          <p:blipFill>
            <a:blip r:embed="rId7"/>
            <a:srcRect t="21141" b="15771"/>
            <a:stretch>
              <a:fillRect/>
            </a:stretch>
          </p:blipFill>
          <p:spPr bwMode="auto">
            <a:xfrm>
              <a:off x="3059832" y="3501008"/>
              <a:ext cx="3600400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WordArt 2"/>
            <p:cNvSpPr>
              <a:spLocks noChangeArrowheads="1" noChangeShapeType="1" noTextEdit="1"/>
            </p:cNvSpPr>
            <p:nvPr/>
          </p:nvSpPr>
          <p:spPr bwMode="auto">
            <a:xfrm>
              <a:off x="4067944" y="5501958"/>
              <a:ext cx="1440160" cy="23129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г. Саров</a:t>
              </a:r>
            </a:p>
          </p:txBody>
        </p:sp>
        <p:sp>
          <p:nvSpPr>
            <p:cNvPr id="13" name="WordArt 4"/>
            <p:cNvSpPr>
              <a:spLocks noChangeArrowheads="1" noChangeShapeType="1" noTextEdit="1"/>
            </p:cNvSpPr>
            <p:nvPr/>
          </p:nvSpPr>
          <p:spPr bwMode="auto">
            <a:xfrm>
              <a:off x="3223294" y="526859"/>
              <a:ext cx="3308535" cy="1254078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b="1" kern="10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mbria"/>
                </a:rPr>
                <a:t>МБОУ "Гимназия № 2"</a:t>
              </a:r>
            </a:p>
          </p:txBody>
        </p:sp>
        <p:sp>
          <p:nvSpPr>
            <p:cNvPr id="23564" name="WordArt 8"/>
            <p:cNvSpPr>
              <a:spLocks noChangeArrowheads="1" noChangeShapeType="1" noTextEdit="1"/>
            </p:cNvSpPr>
            <p:nvPr/>
          </p:nvSpPr>
          <p:spPr bwMode="auto">
            <a:xfrm rot="4222163">
              <a:off x="1598314" y="1265050"/>
              <a:ext cx="5248680" cy="4419600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373132"/>
                </a:avLst>
              </a:prstTxWarp>
            </a:bodyPr>
            <a:lstStyle/>
            <a:p>
              <a:pPr algn="ctr"/>
              <a:r>
                <a:rPr lang="en-US" sz="3200" b="1" kern="10" spc="18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Scientia potentia est</a:t>
              </a:r>
              <a:endParaRPr lang="ru-RU" sz="3200" b="1" kern="10" spc="180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endParaRPr>
            </a:p>
          </p:txBody>
        </p:sp>
        <p:pic>
          <p:nvPicPr>
            <p:cNvPr id="15" name="Picture 10" descr="C:\Documents and Settings\Администратор\Local Settings\Temporary Internet Files\Content.IE5\SM6KAH9Z\MP900400812[1]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980728"/>
              <a:ext cx="1224136" cy="9361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566" name="Picture 12" descr="C:\Program Files\Microsoft Office\MEDIA\OFFICE12\Bullets\BD21480_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788024" y="5949280"/>
              <a:ext cx="216024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WordArt 13"/>
            <p:cNvSpPr>
              <a:spLocks noChangeArrowheads="1" noChangeShapeType="1" noTextEdit="1"/>
            </p:cNvSpPr>
            <p:nvPr/>
          </p:nvSpPr>
          <p:spPr bwMode="auto">
            <a:xfrm rot="-4659463">
              <a:off x="3111038" y="1694257"/>
              <a:ext cx="5132359" cy="3645924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218823"/>
                </a:avLst>
              </a:prstTxWarp>
            </a:bodyPr>
            <a:lstStyle/>
            <a:p>
              <a:pPr algn="ctr"/>
              <a:r>
                <a:rPr lang="ru-RU" sz="3200" b="1" kern="10" spc="1600">
                  <a:ln w="9525">
                    <a:noFill/>
                    <a:round/>
                    <a:headEnd/>
                    <a:tailEnd/>
                  </a:ln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Знание - сила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906</TotalTime>
  <Words>1271</Words>
  <Application>Microsoft Office PowerPoint</Application>
  <PresentationFormat>Экран (4:3)</PresentationFormat>
  <Paragraphs>246</Paragraphs>
  <Slides>29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Синергетический подход в формировании инфраструктуры Гимназии  в рамках реализации ФГОС</vt:lpstr>
      <vt:lpstr>Синергетика – (от греч. «вместе действующий», «энергия совместного действия») </vt:lpstr>
      <vt:lpstr>Основные принципы синергетики </vt:lpstr>
      <vt:lpstr>Презентация PowerPoint</vt:lpstr>
      <vt:lpstr>Какой мы видим Гимназию</vt:lpstr>
      <vt:lpstr>Схема инфраструктуры Гимназии</vt:lpstr>
      <vt:lpstr>Презентация PowerPoint</vt:lpstr>
      <vt:lpstr>Участие в семинарах, вебинарах</vt:lpstr>
      <vt:lpstr>Участие педагогов Гимназии  в научно-практических конференциях</vt:lpstr>
      <vt:lpstr>Презентация PowerPoint</vt:lpstr>
      <vt:lpstr>МБОУ «Гимназия № 2»</vt:lpstr>
      <vt:lpstr>Презентация PowerPoint</vt:lpstr>
      <vt:lpstr>Сервер как информационно-образовательная среда Гимназии</vt:lpstr>
      <vt:lpstr>Презентация PowerPoint</vt:lpstr>
      <vt:lpstr>Презентация PowerPoint</vt:lpstr>
      <vt:lpstr>Презентация PowerPoint</vt:lpstr>
      <vt:lpstr> Методическая тема Гимназии: «Совершенствование инновационной системы интеллектуального и научно – творческого  развития учителей и учащихся в условиях формирования современной модели гимназического образования»</vt:lpstr>
      <vt:lpstr>Презентация PowerPoint</vt:lpstr>
      <vt:lpstr>СПАСИБО ЗА ВНИМАНИЕ!</vt:lpstr>
      <vt:lpstr>Презентация PowerPoint</vt:lpstr>
      <vt:lpstr>Презентация PowerPoint</vt:lpstr>
      <vt:lpstr>Презентация PowerPoint</vt:lpstr>
      <vt:lpstr>Экспериментальная деятельность</vt:lpstr>
      <vt:lpstr>Система дополнительного образования в Гимназии</vt:lpstr>
      <vt:lpstr>Материальное обеспечение образовательного процесса Гимназии</vt:lpstr>
      <vt:lpstr>Открытость: Участие в международных проектах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понятия синергетики</dc:title>
  <dc:creator>Калмыкова</dc:creator>
  <cp:lastModifiedBy>User</cp:lastModifiedBy>
  <cp:revision>90</cp:revision>
  <dcterms:created xsi:type="dcterms:W3CDTF">2013-08-26T05:22:09Z</dcterms:created>
  <dcterms:modified xsi:type="dcterms:W3CDTF">2013-08-29T04:44:39Z</dcterms:modified>
</cp:coreProperties>
</file>