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92" r:id="rId4"/>
    <p:sldId id="297" r:id="rId5"/>
    <p:sldId id="259" r:id="rId6"/>
    <p:sldId id="291" r:id="rId7"/>
    <p:sldId id="287" r:id="rId8"/>
    <p:sldId id="300" r:id="rId9"/>
    <p:sldId id="299" r:id="rId10"/>
    <p:sldId id="295" r:id="rId11"/>
    <p:sldId id="29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67" autoAdjust="0"/>
  </p:normalViewPr>
  <p:slideViewPr>
    <p:cSldViewPr>
      <p:cViewPr varScale="1">
        <p:scale>
          <a:sx n="66" d="100"/>
          <a:sy n="66" d="100"/>
        </p:scale>
        <p:origin x="-114" y="-13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04482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20448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44008" y="4005064"/>
            <a:ext cx="4038600" cy="204482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5"/>
          </p:nvPr>
        </p:nvSpPr>
        <p:spPr>
          <a:xfrm>
            <a:off x="361568" y="4005064"/>
            <a:ext cx="4041648" cy="20448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5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69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EB44AE0-0E03-4E6C-BEAD-7FB3DB67B141}" type="datetimeFigureOut">
              <a:rPr lang="ru-RU" smtClean="0"/>
              <a:t>10.04.2016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33ACD234-E0E3-4D24-8324-4DA1F82691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85" r:id="rId5"/>
    <p:sldLayoutId id="2147483684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4647842" cy="3312368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подготовка к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2F58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4400" b="1" dirty="0" smtClean="0">
                <a:solidFill>
                  <a:srgbClr val="2F58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211960" y="5337212"/>
            <a:ext cx="4752528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err="1" smtClean="0"/>
              <a:t>к.филос.н</a:t>
            </a:r>
            <a:r>
              <a:rPr lang="ru-RU" sz="1800" b="1" dirty="0" smtClean="0"/>
              <a:t>., доцент,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/>
              <a:t>педагог-психолог МБОУ Лицея №3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err="1" smtClean="0"/>
              <a:t>Картанова</a:t>
            </a:r>
            <a:r>
              <a:rPr lang="ru-RU" sz="1800" b="1" dirty="0" smtClean="0"/>
              <a:t> Т.Е.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/>
              <a:t>г</a:t>
            </a:r>
            <a:r>
              <a:rPr lang="ru-RU" sz="1800" b="1" dirty="0"/>
              <a:t>. Саров</a:t>
            </a:r>
            <a:endParaRPr lang="ru-RU" sz="18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539552" y="5589240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b="1" dirty="0"/>
          </a:p>
        </p:txBody>
      </p:sp>
      <p:pic>
        <p:nvPicPr>
          <p:cNvPr id="6" name="Рисунок 5" descr="http://cs313925.vk.me/v313925551/418a/c1JyMMUp1m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72572"/>
            <a:ext cx="4355413" cy="38604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728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самонастройки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140968"/>
            <a:ext cx="8064896" cy="3456384"/>
          </a:xfrm>
        </p:spPr>
        <p:txBody>
          <a:bodyPr>
            <a:normAutofit fontScale="62500" lnSpcReduction="2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Мысленно рисовать картину триумфа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ставить перед собой сверхзадачи для достижения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сверхцели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Самоприказ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Проигрывание в воображении модели желательного поведения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Интеллектуализация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Нетрадиционные методы подготовки организма, улучшающие кровоснабжение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«Энергетическое зевание»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восстановление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гармонии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правого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левого полушария</a:t>
            </a:r>
          </a:p>
          <a:p>
            <a:endParaRPr lang="ru-RU" dirty="0"/>
          </a:p>
        </p:txBody>
      </p:sp>
      <p:pic>
        <p:nvPicPr>
          <p:cNvPr id="4" name="Рисунок 3" descr="http://risovach.ru/upload/2014/04/mem/zheleznyy-chelovek_49121679_big_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0728"/>
            <a:ext cx="6552728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Стратегия полушарий головного мозг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38421" y="5589240"/>
            <a:ext cx="1702428" cy="979934"/>
          </a:xfrm>
          <a:prstGeom prst="rect">
            <a:avLst/>
          </a:prstGeom>
          <a:solidFill>
            <a:srgbClr val="3891A7">
              <a:alpha val="23137"/>
            </a:srgbClr>
          </a:solidFill>
          <a:ln w="38100" cmpd="dbl">
            <a:solidFill>
              <a:srgbClr val="3891A7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948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658"/>
            <a:ext cx="8229600" cy="1124744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Накануне экзамена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4474840" cy="5472608"/>
          </a:xfrm>
        </p:spPr>
        <p:txBody>
          <a:bodyPr>
            <a:normAutofit fontScale="925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</a:t>
            </a:r>
            <a:r>
              <a:rPr lang="ru-RU" sz="32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ночью перед экзаменами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полноценный отдых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обезвоживания организма ребенка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легкий и полноценный завтрак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Настраивать ребенка в позитивной форме</a:t>
            </a:r>
          </a:p>
          <a:p>
            <a:endParaRPr lang="ru-RU" dirty="0"/>
          </a:p>
        </p:txBody>
      </p:sp>
      <p:pic>
        <p:nvPicPr>
          <p:cNvPr id="4" name="Рисунок 3" descr="https://pp.vk.me/c307707/v307707022/3f43/_7bY1YHYAu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245" y="1556792"/>
            <a:ext cx="3672408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32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12968" cy="1440160"/>
          </a:xfrm>
        </p:spPr>
        <p:txBody>
          <a:bodyPr/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 фактора, влияющие на успешность сдачи экзаменов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060848"/>
            <a:ext cx="7704856" cy="244827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</a:t>
            </a:r>
          </a:p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Мотивационный</a:t>
            </a:r>
          </a:p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&amp;Kcy;&amp;acy;&amp;rcy;&amp;tcy;&amp;icy;&amp;ncy;&amp;kcy;&amp;icy; &amp;pcy;&amp;ocy; &amp;zcy;&amp;acy;&amp;pcy;&amp;rcy;&amp;ocy;&amp;scy;&amp;ucy; &amp;pcy;&amp;scy;&amp;icy;&amp;khcy;&amp;ocy;&amp;lcy;&amp;ocy;&amp;gcy;&amp;icy;&amp;chcy;&amp;iecy;&amp;scy;&amp;kcy;&amp;acy;&amp;yacy; &amp;pcy;&amp;ocy;&amp;dcy;&amp;gcy;&amp;ocy;&amp;tcy;&amp;ocy;&amp;vcy;&amp;kcy;&amp;acy; &amp;kcy; &amp;gcy;&amp;icy;&amp;acy; &amp;kcy;&amp;acy;&amp;rcy;&amp;tcy;&amp;icy;&amp;ncy;&amp;kcy;&amp;icy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93096"/>
            <a:ext cx="6264696" cy="2108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392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этапа экзамена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Font typeface="+mj-lt"/>
              <a:buAutoNum type="arabicPeriod"/>
            </a:pP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экзамену, изучение учебного материала перед 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экзаменом</a:t>
            </a:r>
            <a:endParaRPr lang="ru-RU" sz="4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Font typeface="+mj-lt"/>
              <a:buAutoNum type="arabicPeriod"/>
            </a:pP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Поведение накануне экзамена</a:t>
            </a:r>
            <a:endParaRPr lang="ru-RU" sz="4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Font typeface="+mj-lt"/>
              <a:buAutoNum type="arabicPeriod"/>
            </a:pP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время 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экзамена</a:t>
            </a:r>
            <a:endParaRPr lang="ru-RU" sz="4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2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003232" cy="4766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571184" cy="25202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 - не сторонние наблюдатели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подготовки ребенка к экзамену,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участники подготовки, оказывающие своему ребенку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всестороннюю помощь и поддержку</a:t>
            </a:r>
          </a:p>
        </p:txBody>
      </p:sp>
      <p:pic>
        <p:nvPicPr>
          <p:cNvPr id="4" name="Рисунок 3" descr="http://www.sh-67.org.ru/wp-content/uploads/2012/12/2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212976"/>
            <a:ext cx="4004553" cy="3364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8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579296" cy="1124744"/>
          </a:xfrm>
        </p:spPr>
        <p:txBody>
          <a:bodyPr/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родителям на этапе подготовки учащихся к экзамену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6419056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удобным местом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Помочь в решении организующих вопросов: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дата начала подготовки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четкий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занятий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Ознакомить с методикой подготовки: структурирование материала, схемы, таблицы, выписки, памятки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Осуществлять положительный эмоциональный настрой ребенка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Организовать тренировки выполнения тестов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b="1" dirty="0"/>
          </a:p>
        </p:txBody>
      </p:sp>
      <p:pic>
        <p:nvPicPr>
          <p:cNvPr id="4" name="Рисунок 3" descr="http://www.strogin.ru/picture/book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84784"/>
            <a:ext cx="2016224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4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1484784"/>
          </a:xfrm>
        </p:spPr>
        <p:txBody>
          <a:bodyPr/>
          <a:lstStyle/>
          <a:p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тренажа, ознакомление с методикой выполнения тестов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075240" cy="5112568"/>
          </a:xfrm>
        </p:spPr>
        <p:txBody>
          <a:bodyPr>
            <a:normAutofit fontScale="85000" lnSpcReduction="10000"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с учетом времени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читать инструкции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настроиться на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(пробежать глазами весь тест)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отвечать на те вопросы, в знании которых нет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сомнений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до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конца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думать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 текущем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задании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метод исключения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трудные или непонятные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 как вписать ответ, перечитать вопрос</a:t>
            </a:r>
            <a:endParaRPr lang="ru-RU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для проверки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6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5544616" cy="1800200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родителей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поддержку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564904"/>
            <a:ext cx="7715200" cy="3672408"/>
          </a:xfrm>
        </p:spPr>
        <p:txBody>
          <a:bodyPr>
            <a:normAutofit fontScale="85000" lnSpcReduction="20000"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нагнетать ситуацию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 обстановку дружелюбия и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уважения 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Опираться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сильные стороны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веру в ребенка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Подбадривать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хвалить их за то, что они делают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Наблюдать за самочувствием 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 внимание на питание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0648"/>
            <a:ext cx="3528392" cy="245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5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Продукты, которые помогут успешно грызть гранит науки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212976"/>
            <a:ext cx="8208912" cy="33843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Капуста – снимает нервозность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Лимон – освежает мысли, облегчает восприятие информации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Черника – способствует кровообращению мозга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Орехи – укрепляют нервную систему, стимулируют деятельность мозга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Клубника – быстро нейтрализует отрицательные эмоции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Бананы содержат серотонин – вещество, необходимое мозгу, чтобы он просигнализировал : «Вы счастливы».</a:t>
            </a:r>
          </a:p>
          <a:p>
            <a:endParaRPr lang="ru-RU" dirty="0"/>
          </a:p>
        </p:txBody>
      </p:sp>
      <p:pic>
        <p:nvPicPr>
          <p:cNvPr id="4" name="Рисунок 3" descr="http://businesspskov.ru/pictures/13030409273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1" y="1052736"/>
            <a:ext cx="5184576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1711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2F58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родителей на поддержку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221088"/>
            <a:ext cx="8363272" cy="2376264"/>
          </a:xfrm>
        </p:spPr>
        <p:txBody>
          <a:bodyPr/>
          <a:lstStyle/>
          <a:p>
            <a:pPr lvl="0"/>
            <a:endParaRPr lang="ru-RU" sz="2800" b="1" dirty="0" smtClean="0">
              <a:solidFill>
                <a:prstClr val="black">
                  <a:lumMod val="50000"/>
                  <a:lumOff val="50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позитивный настрой</a:t>
            </a:r>
          </a:p>
          <a:p>
            <a:pPr lvl="0"/>
            <a:r>
              <a:rPr lang="ru-RU" sz="28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Напомнить приемы самонастройки</a:t>
            </a:r>
          </a:p>
          <a:p>
            <a:endParaRPr lang="ru-RU" dirty="0"/>
          </a:p>
        </p:txBody>
      </p:sp>
      <p:pic>
        <p:nvPicPr>
          <p:cNvPr id="5" name="Рисунок 4" descr="https://encrypted-tbn1.gstatic.com/images?q=tbn:ANd9GcTf4TMC5tPA2ubZPyhN5vBPos9AjHhRT7eWF9Jl2aflPpRoXFsWN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6408712" cy="2907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32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1210</TotalTime>
  <Words>375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Психологическая подготовка к ГИА Рекомендации родителям </vt:lpstr>
      <vt:lpstr>Три фактора, влияющие на успешность сдачи экзаменов</vt:lpstr>
      <vt:lpstr>Три этапа экзамена</vt:lpstr>
      <vt:lpstr>Презентация PowerPoint</vt:lpstr>
      <vt:lpstr>Рекомендации родителям на этапе подготовки учащихся к экзамену</vt:lpstr>
      <vt:lpstr>Организация тренажа, ознакомление с методикой выполнения тестов</vt:lpstr>
      <vt:lpstr>Работа родителей  на поддержку</vt:lpstr>
      <vt:lpstr>Продукты, которые помогут успешно грызть гранит науки</vt:lpstr>
      <vt:lpstr>Работа родителей на поддержку</vt:lpstr>
      <vt:lpstr>Приемы самонастройки</vt:lpstr>
      <vt:lpstr>Накануне экзамена</vt:lpstr>
    </vt:vector>
  </TitlesOfParts>
  <Company>ВНИИЭФ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Картанов Сергей А.</dc:creator>
  <cp:lastModifiedBy>Татьяна</cp:lastModifiedBy>
  <cp:revision>97</cp:revision>
  <dcterms:created xsi:type="dcterms:W3CDTF">2014-03-04T13:54:35Z</dcterms:created>
  <dcterms:modified xsi:type="dcterms:W3CDTF">2016-04-10T12:46:59Z</dcterms:modified>
</cp:coreProperties>
</file>